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8" r:id="rId1"/>
  </p:sldMasterIdLst>
  <p:notesMasterIdLst>
    <p:notesMasterId r:id="rId25"/>
  </p:notesMasterIdLst>
  <p:sldIdLst>
    <p:sldId id="848" r:id="rId2"/>
    <p:sldId id="849" r:id="rId3"/>
    <p:sldId id="850" r:id="rId4"/>
    <p:sldId id="851" r:id="rId5"/>
    <p:sldId id="852" r:id="rId6"/>
    <p:sldId id="853" r:id="rId7"/>
    <p:sldId id="854" r:id="rId8"/>
    <p:sldId id="855" r:id="rId9"/>
    <p:sldId id="856" r:id="rId10"/>
    <p:sldId id="857" r:id="rId11"/>
    <p:sldId id="858" r:id="rId12"/>
    <p:sldId id="860" r:id="rId13"/>
    <p:sldId id="861" r:id="rId14"/>
    <p:sldId id="862" r:id="rId15"/>
    <p:sldId id="863" r:id="rId16"/>
    <p:sldId id="864" r:id="rId17"/>
    <p:sldId id="865" r:id="rId18"/>
    <p:sldId id="859" r:id="rId19"/>
    <p:sldId id="866" r:id="rId20"/>
    <p:sldId id="867" r:id="rId21"/>
    <p:sldId id="868" r:id="rId22"/>
    <p:sldId id="869" r:id="rId23"/>
    <p:sldId id="87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9933"/>
    <a:srgbClr val="008000"/>
    <a:srgbClr val="E25092"/>
    <a:srgbClr val="FF0000"/>
    <a:srgbClr val="FFFF99"/>
    <a:srgbClr val="66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86380" autoAdjust="0"/>
  </p:normalViewPr>
  <p:slideViewPr>
    <p:cSldViewPr>
      <p:cViewPr varScale="1">
        <p:scale>
          <a:sx n="54" d="100"/>
          <a:sy n="54" d="100"/>
        </p:scale>
        <p:origin x="17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0:31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897525-15D2-4333-A312-34E21197A847}" emma:medium="tactile" emma:mode="ink">
          <msink:context xmlns:msink="http://schemas.microsoft.com/ink/2010/main" type="inkDrawing" rotatedBoundingBox="11855,8573 12746,2178 18000,2910 17109,9305" semanticType="callout" shapeName="Other">
            <msink:sourceLink direction="with" ref="{8D451A63-86EB-4D80-958E-5812BD4DA201}"/>
            <msink:sourceLink direction="with" ref="{457F5019-E977-4892-98E8-E970E3DBF009}"/>
          </msink:context>
        </emma:interpretation>
      </emma:emma>
    </inkml:annotationXML>
    <inkml:trace contextRef="#ctx0" brushRef="#br0">3751 85 1875 0,'0'0'81'15,"0"0"166"-15,21 48 47 16,6 24-47-16,5 16-82 0,-6 12-71 16,-10 8-30-16,-16 4-12 15,-16 0-8-15,-16-5 21 0,-21-3 38 16,-16-4-15-16,-27-4-29 15,-11 0-38-15,-15-12-5 0,-22-12-8 16,-22-16 0-16,-15-20-1 16,-5-24 0-16,-6-28-7 0,11-24-5 15,15-28-2-15,12-32-42 16,20-28-46-16,23-20 23 0,25-12 26 15,22-7 22-15,22 7 16 16,20 16 3-16,17 24 2 16,21 24-1-16,27 24-11 15,15 20 20-15,17 32-3 0,10 20 2 16,6 32-4-16,-6 16 0 15,0 24 6-15,-5 8-6 0,-10 8 3 16,-17 4 5-16,-16 4 11 16,-26 8 46-16,-22 0-9 0,-21-1-2 15,-21 13 2-15,-16 0 11 16,-17 12 3-16,-15 8 3 0,-16 8-11 15,-6 4-22-15,-10 16 13 16,-6 20-7-16,-10 20-2 16,-16 11-15-16,-11 9-8 0,6 4-2 15,4 0 8-15,17 4 9 16,16-8-3-16,16-8 28 0,26-5 22 15,16 1 2-15,27 0-40 16,22 0 26-16,20-8 24 0,28 0-9 16,20-8-12-16,28-9-2 15,31-7 26-15,37-8 0 0,22-12-55 16,22-24-3-16,15-20-27 15,16-32 8-15,16-24 13 0,27-24-1 16,26-24-27-16,6-28-52 16,11-16 46-16,-1-20 28 15,6-16-24-15,0-12-150 0,5-12-110 16,-21-16-65-16,-11-12-73 15,-16-24 21-15,-21-16 3 0,-27-15-79 16,-26-13-200-16,-33-8-215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23.2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DF152B-BA92-4BE5-B794-C95BD94A2CA2}" emma:medium="tactile" emma:mode="ink">
          <msink:context xmlns:msink="http://schemas.microsoft.com/ink/2010/main" type="writingRegion" rotatedBoundingBox="23452,4911 21044,3769 22029,1691 24437,2832"/>
        </emma:interpretation>
      </emma:emma>
    </inkml:annotationXML>
    <inkml:traceGroup>
      <inkml:annotationXML>
        <emma:emma xmlns:emma="http://www.w3.org/2003/04/emma" version="1.0">
          <emma:interpretation id="{9F465824-F040-4EFE-8F37-205AEEA2D13E}" emma:medium="tactile" emma:mode="ink">
            <msink:context xmlns:msink="http://schemas.microsoft.com/ink/2010/main" type="paragraph" rotatedBoundingBox="23452,4911 21044,3769 22029,1691 24437,2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EB8FCD-BC7A-4B58-8B64-E66838167EF2}" emma:medium="tactile" emma:mode="ink">
              <msink:context xmlns:msink="http://schemas.microsoft.com/ink/2010/main" type="line" rotatedBoundingBox="23452,4911 21044,3769 22029,1691 24437,2832"/>
            </emma:interpretation>
          </emma:emma>
        </inkml:annotationXML>
        <inkml:traceGroup>
          <inkml:annotationXML>
            <emma:emma xmlns:emma="http://www.w3.org/2003/04/emma" version="1.0">
              <emma:interpretation id="{142D3EA3-8156-44D6-BBC5-9C83F8982894}" emma:medium="tactile" emma:mode="ink">
                <msink:context xmlns:msink="http://schemas.microsoft.com/ink/2010/main" type="inkWord" rotatedBoundingBox="23452,4911 21044,3769 22029,1691 24437,2832"/>
              </emma:interpretation>
            </emma:emma>
          </inkml:annotationXML>
          <inkml:trace contextRef="#ctx0" brushRef="#br0">630 1191 915 0,'0'0'216'0,"0"0"87"15,0 0-39-15,0 0-52 0,0 0-96 16,0 0-54-16,0 0-13 15,-16-36-65-15,10 4-32 16,6 0-44-16,6-4-2 16,10-8-44-16,5-4 63 0,0 4 16 15,1 16 22-15,-22 28 22 16,32-28-16-16,5 8 31 0,0 16-7 15,6 8-2-15,10 8 16 16,-5 8-16-16,5 0 20 0,1 8-20 16,-6 0 16-16,5 0-3 15,-5 0 5-15,0-4 0 0,-11-4-9 16,-5 0 14-16,-32-20-19 15,32 16 95-15,-32-16 67 16,0 0 20-16,0 0-47 0,0 0-47 16,-42 36-31-16,-33-8-34 15,-16-16 12-15,-21-8-27 16,0-4 5-16,-5-4-14 0,11-12-10 15,10 0-64-15,10-8-59 16,12-4 18-16,15-8 1 0,11-4-10 16,11-4 22-16,5 4 25 15,32 40 80-15,-21-40-46 0,21 40 7 16,0 0 16-16,0 0 19 15,0 0 9-15,0 0 55 16,0 0 82-16,0 0 13 0,0 0 26 16,0 0-11-16,-22 52-37 15,6-8-54-15,16-44 19 0,-21 44 10 16,21-44 23-16,-37 40 10 15,37-40 40-15,-38 24 4 0,12-12-14 16,26-12-47-16,-27-12-20 16,27 12 1-16,-27-36-20 0,17-12-21 15,-1-12-12-15,6-12-34 16,5-8-5-16,5-7 23 0,0-9-14 15,1 0 6 1,-1 4-11-16,0 8-5 0,-5 16-14 16,6 4-3-16,-6 12-26 0,0 4-123 15,-6 4-50-15,6 44-158 16,-10-56-440-16</inkml:trace>
          <inkml:trace contextRef="#ctx0" brushRef="#br0" timeOffset="202.8">688-236 3210 0,'0'0'330'0,"0"0"50"0,0 0-119 16,0 0-138-16,0 0-132 15,0 0-296-15,0 0-190 0,0 0-436 16,-10 32-262-16</inkml:trace>
          <inkml:trace contextRef="#ctx0" brushRef="#br0" timeOffset="468">-378 1755 2691 0,'0'0'47'0,"6"40"19"16,-6-40 11-16,42 32-43 15,12-16-20-15,10-4-1 0,0-8 3 16,-1-4-16-16,-4 0 4 15,-6 0-11-15,1 4 7 16,-6 4 6-16,-6 0 1 16,1 8-7-16,-6 0-4 0,-5-4-3 15,0 0-7-15,0 0-218 16,-32-12-419-16</inkml:trace>
          <inkml:trace contextRef="#ctx0" brushRef="#br0" timeOffset="1154.4">-458 1183 652 0,'0'0'37'16,"0"0"40"-16,0 0-2 0,0 0 34 15,0 0-35-15,0 0 5 16,0 0-40-16,0 0 30 0,0 0-33 16,0 0-13-16,0 0-23 15,0 0 21-15,0 0-32 0,0 0 11 16,0 0 0-16,0 0 27 15,0 0-20-15,0 0 17 16,0 0-18-16,0 0 9 16,0 0-3-16,-32-12 32 0,32 12 94 15,-32-8 29-15,32 8-25 16,-26-16-55-16,26 16-22 0,-32-24-17 15,32 24-9-15,-16-36-26 16,10 0-29-16,12-8-20 0,15-16-6 16,11-4-51-16,11 4 35 15,-1 12-3-15,1 13 29 0,0 11 14 16,-6 16 11-16,-5 16 21 15,-32-8-1-15,37 43 17 16,-21 5-1-16,-10 0 53 16,-12 8 14-16,-4-4 11 0,-12-4 55 15,1-4-25-15,-16-4-26 16,-6-4-35-16,-10-12-27 0,-6-4-13 15,-10-8-27-15,-6-8-14 16,6-4-4-16,0-8-91 0,10-8-263 16,0-12-509-16</inkml:trace>
          <inkml:trace contextRef="#ctx0" brushRef="#br0" timeOffset="1404">-873-448 2499 0,'0'0'82'0,"0"0"113"15,0 0 144-15,-6 48-41 16,1 28-39-16,0 20-67 0,-1 12-55 15,6 12-60-15,6 0-42 16,-1-4-8-16,16 0-30 16,6-8-137-16,5-4-229 0,5-4-337 15,6-13-522-15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37.8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9796B5-8E00-4389-B8EA-8D9F2FB7CEB6}" emma:medium="tactile" emma:mode="ink">
          <msink:context xmlns:msink="http://schemas.microsoft.com/ink/2010/main" type="writingRegion" rotatedBoundingBox="13490,4877 11717,4743 11861,2836 13634,2971"/>
        </emma:interpretation>
      </emma:emma>
    </inkml:annotationXML>
    <inkml:traceGroup>
      <inkml:annotationXML>
        <emma:emma xmlns:emma="http://www.w3.org/2003/04/emma" version="1.0">
          <emma:interpretation id="{1490027C-1602-4550-BCFF-695656F5219C}" emma:medium="tactile" emma:mode="ink">
            <msink:context xmlns:msink="http://schemas.microsoft.com/ink/2010/main" type="paragraph" rotatedBoundingBox="13490,4877 11717,4743 11861,2836 13634,2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DAF233-F8AD-4F4B-9331-B875EA729EAF}" emma:medium="tactile" emma:mode="ink">
              <msink:context xmlns:msink="http://schemas.microsoft.com/ink/2010/main" type="line" rotatedBoundingBox="13490,4877 11717,4743 11861,2836 13634,2971"/>
            </emma:interpretation>
          </emma:emma>
        </inkml:annotationXML>
        <inkml:traceGroup>
          <inkml:annotationXML>
            <emma:emma xmlns:emma="http://www.w3.org/2003/04/emma" version="1.0">
              <emma:interpretation id="{5191DE9B-7AAC-41DF-A884-D6A252AA7E62}" emma:medium="tactile" emma:mode="ink">
                <msink:context xmlns:msink="http://schemas.microsoft.com/ink/2010/main" type="inkWord" rotatedBoundingBox="13490,4877 11717,4743 11861,2836 13634,2971"/>
              </emma:interpretation>
            </emma:emma>
          </inkml:annotationXML>
          <inkml:trace contextRef="#ctx0" brushRef="#br0">0 63 1815 0,'0'0'363'15,"0"0"-122"-15,0 0-95 16,0 0-66-16,43-16-39 0,0-4-27 15,-11 0 9-15,-32 20 25 16,47-8 31-16,-15 8-22 0,-32 0-18 16,0 0 21-1,38 32 5-15,-38-32-15 0,21 56-10 16,-10-8-20-16,-11-48-11 0,-11 64 1 15,0-12-49-15,11-52-214 16,-53 52-445-16,5-28-314 0</inkml:trace>
          <inkml:trace contextRef="#ctx0" brushRef="#br0" timeOffset="-280.81">-32-597 1356 0,'0'0'309'0,"0"0"34"16,0 36-88-16,0-36-79 16,-16 36-66-16,16-36-17 15,-26 40-20-15,26-40 23 16,-32 44-16-16,10-16 1 0,22-28 13 15,0 0 34-15,-32 24 27 16,32-24 24-16,0 0-2 16,0 0 4-16,0 0-15 0,0 0 13 15,0 0-51-15,0 0-58 16,0 0-38-16,-21-44-1 0,10 0-17 15,11-4-6-15,0-12-3 16,11-4 0-16,5-4-2 0,0-12-14 16,0-4 21-1,5 8-22-15,-5 1 15 0,-5 11-3 16,0 0-12-16,-6 12 1 15,6 8 11-15,-11 8-86 0,0 4-142 16,0 32-48-16,0-36-37 16,0 36-36-16,0 0-175 0,0 0-305 15,0-36-94-15</inkml:trace>
          <inkml:trace contextRef="#ctx0" brushRef="#br0" timeOffset="218.4">-389-565 1296 0,'0'0'259'0,"0"0"59"16,0 0 25-16,-26 52-51 16,-1 0-60-16,11 4-23 0,-11 4-68 15,-15 4-65-15,-6 0-37 16,-6 8-15-16,1-4-20 0,0 0-112 15,10-12-341-15,43-56-620 16</inkml:trace>
          <inkml:trace contextRef="#ctx0" brushRef="#br0" timeOffset="624">-927-741 2515 0,'-27'-40'126'16,"6"-4"-58"-16,16-4-42 16,10 0-17-16,11 4-15 15,16 0 1-15,16 9 8 16,5 11-9-16,0 12-12 0,1 12 25 15,-6 12-23-15,-11 16 24 16,-5 7-8-16,-16 9 12 0,-5 4-3 16,-22 0 2-16,-5 0 41 0,-21 0-4 15,-11-8 0-15,-16-4-10 16,-6-8-1-16,-4-12 35 0,-6-12 5 15,0-12 23-15,0-8-5 16,11-4-7-16,5-4 15 0,10 4-2 16,17 4-35-1,37 16-37-15,-37-12-21 0,37 12-19 16,0 0 13-16,-37 24-6 15,37-24 10-15,-22 68-69 0,17 0-132 16,5-4-223-16,16-8-580 16</inkml:trace>
          <inkml:trace contextRef="#ctx0" brushRef="#br0" timeOffset="858">-1354 219 3345 0,'0'0'204'0,"0"0"16"0,48-12-21 16,6 8-47-16,4 8-77 15,-4 0-27-15,-6 4-28 0,-11 4-15 16,-37-12 9-16,0 0 10 15,21 44-93-15,-26 8-192 0,-38 4-295 16,-21 0-782-16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50.5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1C7B1E-FA1B-4622-A556-EAA3A0AAAECD}" emma:medium="tactile" emma:mode="ink">
          <msink:context xmlns:msink="http://schemas.microsoft.com/ink/2010/main" type="inkDrawing" rotatedBoundingBox="7319,9848 17427,10252 17390,11186 7282,10782" semanticType="callout" shapeName="Other">
            <msink:sourceLink direction="with" ref="{52FB84A8-CC70-4A43-A8FF-3DF769909E9F}"/>
            <msink:sourceLink direction="with" ref="{1BC1489E-E748-4A03-AC56-06F9E420CF59}"/>
          </msink:context>
        </emma:interpretation>
      </emma:emma>
    </inkml:annotationXML>
    <inkml:trace contextRef="#ctx0" brushRef="#br0">9911 64 566 0,'0'0'236'16,"0"0"81"-16,0 0-8 15,0 0-40-15,0 0-82 0,0 0-49 16,0 0-13-16,0 0-15 15,0 0 33-15,0 0 15 0,0 0 8 16,-42 12-44-16,-1 12-24 16,-10-4-24-16,-1 4-12 15,-4 4-19-15,-1-4-26 16,-5 4 3-16,-5 0-4 0,-6-4 7 15,1 4 5-15,-1 0 9 16,6-4-6-16,-6-4 16 0,6 4-22 16,-1-4 9-16,1-8 16 15,5 4 3-15,0-4-4 16,0 0-24-16,0 4 3 0,0-8-14 15,0 4 6-15,6-8-17 16,-1 4-10-16,6 0 18 0,-6 0-22 16,6-4 23-1,0-4-16-15,-6 0 6 0,6 4 6 16,-1 0-8-16,1 0-4 15,0-4 19-15,0 4-15 0,-6-4 3 16,0 0 5-16,6 0-8 16,-6 0 0-16,-5 0 5 0,0 4-13 15,-5-4 8-15,-5 0-3 16,4 4-1-16,-10 0 9 15,11 0-12-15,-6 0 15 0,11-4-15 16,0 4 7-16,6 0-3 16,-6 0 3-16,5 4 0 15,1-4-12-15,-6 0 29 16,0 3-30-16,0-3 9 0,-6 0 4 15,1 0 0-15,-11 0 0 16,-5 4-9-16,0 0 14 0,-6-4-10 16,-5 4 5-16,0 0 0 15,0-8 0-15,0 0-3 0,0 0-5 16,0 4 8-16,1-4 0 15,4 0-4-15,0 0 4 16,6-4-10-16,0 0 7 0,-6 4 8 16,1-4-5-16,-6 0 0 15,0 4 0-15,-6-4 3 16,-4 0-3-16,-1-8-6 0,6 4 6 15,0 4-7-15,-1-4 3 16,1-3 4-16,0 7-5 0,-6-4 10 16,1-4-2-16,-6 0 5 15,0 4-22-15,-5-8 21 16,5 4-18-16,-11 0 19 0,6 0-18 15,0 0 10-15,-6-4 12 16,6 4-23-16,-1 0 21 0,1-4-10 16,5 4-4-16,0-4 1 15,0 4-1-15,-5-4 4 16,5 8-4-16,-5-8 9 0,5 4 5 15,5-8-3-15,1 8-7 16,5-4-5-16,5 4-2 0,0-4 1 16,5 4 16-16,6 0-10 15,0 0 0-15,10 0-5 0,11 0 0 16,5 4 13-16,11-4-5 15,0 0-3-15,6 0-9 0,4 4 6 16,-4-4-5-16,5-4 8 16,-6 0 9-16,0 4-9 15,1-4-6-15,4 4 2 0,6 4 14 16,0 0-14-16,32 8-5 15,-26-8 20-15,26 8-6 0,0 0-13 16,0 0 13-16,0 0-2 16,-27-8-17-16,27 8 1 0,0 0-14 15,0 0-31-15,0 0-6 16,0 0-7-16,0 0-46 0,0 0-38 15,0 0-48-15,0 0-47 16,0 0-106-16,0 0-169 0,0 0 68 16,0 0 60-16,-11-40 1 15</inkml:trace>
    <inkml:trace contextRef="#ctx0" brushRef="#br0" timeOffset="390">520-448 904 0,'0'0'17'16,"0"0"117"-16,0 0 94 16,27 40-58-16,-27-40-77 15,0 0 49-15,0 52 49 16,-6-12-49-16,6-40-30 0,-42 60-42 15,-6-8-7-15,-6 0-23 16,-15-4-35-16,0-4 23 0,-11 0-36 16,5-8 37-16,1-8-29 15,4 0 24-15,6-12 5 0,16-4 81 16,11 0-17-16,11-8 11 15,26-4 19-15,0 0-22 0,0 0-18 16,0 0-46-16,0 0 1 16,37 0-2-16,5 4 4 15,1 4-11-15,10 8 9 0,-5 8 3 16,0 8-24-16,0 4 15 15,0 0-21-15,-5 8 5 0,-6-8-26 16,-5 4 12-16,-32-40-100 16,32 52-338-16,-32-52-533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52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9FFBA-CB55-40B8-BFC1-1908EF22B0C0}" emma:medium="tactile" emma:mode="ink">
          <msink:context xmlns:msink="http://schemas.microsoft.com/ink/2010/main" type="writingRegion" rotatedBoundingBox="11154,11236 13542,11236 13542,13198 11154,13198"/>
        </emma:interpretation>
      </emma:emma>
    </inkml:annotationXML>
    <inkml:traceGroup>
      <inkml:annotationXML>
        <emma:emma xmlns:emma="http://www.w3.org/2003/04/emma" version="1.0">
          <emma:interpretation id="{E91EB440-0A76-43CC-A839-0B8F9DC4572D}" emma:medium="tactile" emma:mode="ink">
            <msink:context xmlns:msink="http://schemas.microsoft.com/ink/2010/main" type="paragraph" rotatedBoundingBox="11154,11236 13542,11236 13542,13198 11154,1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792457-BD6F-4AFF-B891-209EE0D0E55C}" emma:medium="tactile" emma:mode="ink">
              <msink:context xmlns:msink="http://schemas.microsoft.com/ink/2010/main" type="line" rotatedBoundingBox="11154,11236 13542,11236 13542,13198 11154,13198"/>
            </emma:interpretation>
          </emma:emma>
        </inkml:annotationXML>
        <inkml:traceGroup>
          <inkml:annotationXML>
            <emma:emma xmlns:emma="http://www.w3.org/2003/04/emma" version="1.0">
              <emma:interpretation id="{BF16459F-5D9E-4031-9FF4-55C01810B7A7}" emma:medium="tactile" emma:mode="ink">
                <msink:context xmlns:msink="http://schemas.microsoft.com/ink/2010/main" type="inkWord" rotatedBoundingBox="11154,11236 13542,11236 13542,13198 11154,13198"/>
              </emma:interpretation>
            </emma:emma>
          </inkml:annotationXML>
          <inkml:trace contextRef="#ctx0" brushRef="#br0">8213-4309 1544 0,'0'0'229'16,"0"0"64"-16,0 0-86 16,-16 56-46-16,5 12-11 0,6 12-32 15,0 4 0-15,-1 4-32 16,6-4-31-16,0 4-15 0,0 0-32 15,0-8 12-15,-10-8-13 16,-1-4-2-16,-10-8 9 16,-11-8-9-16,-5-8-11 15,-6-12-5-15,0-12 11 0,1-12 0 16,4-8 8-16,6-16-12 15,0-12-21-15,6-8 8 0,4-4 5 16,6 4 12-16,16 36 5 16,-10-36-16-16,10 36 6 0,0 0-1 15,0 0-17-15,0 0 23 16,0 0 4-16,0 0-14 0,0 0 13 15,-11 44-3-15,6-4-4 16,-6-4 11-16,-5-4-4 0,-11 0-12 16,-5-4 20-16,-5-8-3 15,5-4-8-15,0-12 6 16,6-8-6-16,26 4-5 0,-27-40 16 15,16-8-8-15,11-20 1 16,11-12 1-16,5-8 0 0,5-8 1 16,11 0 4-16,0-8 6 15,0 12 6-15,-5 4 21 0,-1 12 12 16,-4 16-3-16,-12 12-19 15,-10 48-21-15,11-44-3 0,-11 44-41 16,0 0-172-16,0 0-433 16,0 0-402-16</inkml:trace>
          <inkml:trace contextRef="#ctx0" brushRef="#br0" timeOffset="702">7115-4081 2556 0,'0'0'29'15,"0"0"-16"-15,0 0-5 16,11 56 33-16,-6 4-7 0,-10 0-7 16,-1 4-2-16,-10 0-21 15,-10-8-7-15,-6 0 9 0,-5-4-3 16,-1-20-18-16,-10-4 9 15,11-16-21-15,0-12-9 0,-1-16 20 16,6-12-18-16,32 28 40 16,-37-52-9-16,37 52 21 15,-32-36-11-15,32 36-17 0,0 0 10 16,0 0 0-16,0 0-3 15,0 0-1-15,-27 68 18 0,11 12-3 16,0 16-8-16,6 0 27 16,-6 8 23-16,-6 4 21 0,-4-5-20 15,-11 1 4-15,-6-12-2 16,-10-8-5-16,-6-16 9 0,-5-16-11 15,-5-16 9-15,-1-16 23 16,1-20 22-16,5-12 43 0,6-20-40 16,4-20-52-16,6-16 44 15,11-8 18-15,16-8-26 16,15-8-25-16,6 0-35 0,16-3-16 15,16 3-18-15,6 4-27 16,4 8-120-16,6 8-133 0,0 20-197 16,0 4-445-16</inkml:trace>
          <inkml:trace contextRef="#ctx0" brushRef="#br0" timeOffset="187.2">7845-2362 2989 0,'0'0'301'0,"0"0"-16"16,0 0-124-16,0 0-84 15,0 0-93-15,0 0-205 16,0 0-358-16,0 0-679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17.8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3C5B5A-EB7C-47E8-BAC2-5A12AA83A20D}" emma:medium="tactile" emma:mode="ink">
          <msink:context xmlns:msink="http://schemas.microsoft.com/ink/2010/main" type="writingRegion" rotatedBoundingBox="18414,6160 20183,6160 20183,11192 18414,11192"/>
        </emma:interpretation>
      </emma:emma>
    </inkml:annotationXML>
    <inkml:traceGroup>
      <inkml:annotationXML>
        <emma:emma xmlns:emma="http://www.w3.org/2003/04/emma" version="1.0">
          <emma:interpretation id="{2C784C4A-B0B2-467E-87F5-B42E70C89965}" emma:medium="tactile" emma:mode="ink">
            <msink:context xmlns:msink="http://schemas.microsoft.com/ink/2010/main" type="paragraph" rotatedBoundingBox="18414,6160 20183,6160 20183,11192 18414,11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39C083-9854-4E7A-A1D9-AF25E8C6F254}" emma:medium="tactile" emma:mode="ink">
              <msink:context xmlns:msink="http://schemas.microsoft.com/ink/2010/main" type="line" rotatedBoundingBox="18414,6160 20183,6160 20183,11192 18414,11192"/>
            </emma:interpretation>
          </emma:emma>
        </inkml:annotationXML>
        <inkml:traceGroup>
          <inkml:annotationXML>
            <emma:emma xmlns:emma="http://www.w3.org/2003/04/emma" version="1.0">
              <emma:interpretation id="{1BC1489E-E748-4A03-AC56-06F9E420CF59}" emma:medium="tactile" emma:mode="ink">
                <msink:context xmlns:msink="http://schemas.microsoft.com/ink/2010/main" type="inkWord" rotatedBoundingBox="18414,6160 20183,6160 20183,11192 18414,11192">
                  <msink:destinationLink direction="to" ref="{928367EE-115A-41CB-BD54-AC0B88D7307C}"/>
                  <msink:destinationLink direction="with" ref="{C21C7B1E-FA1B-4622-A556-EAA3A0AAAECD}"/>
                </msink:context>
              </emma:interpretation>
            </emma:emma>
          </inkml:annotationXML>
          <inkml:trace contextRef="#ctx0" brushRef="#br0">404 120 766 0,'0'0'224'0,"0"0"48"0,-10-56 25 15,10 56-82-15,0 0-39 16,0 0-3-16,0 0-58 15,-16-44-3-15,16 44-8 0,0 0-43 16,0 0 14-16,-54 24 59 16,6 24-29-16,-5 24 21 15,0 11-37-15,-1 5-43 0,12 8-13 16,4 0-4-16,12 0-5 15,15-8-6-15,22 0 9 16,21-12 2-16,26-16 43 16,17-8-8-16,10-16-36 0,6-16-10 15,0-16 4-15,-17-12-7 16,1-24 1-16,-11-20-5 0,-11-24-15 15,-5-24 4-15,-5-20 3 16,-17-12 7-16,-15-4 48 16,-11 16-6-16,-21 17-19 0,-11 23-24 15,-16 24 0-15,-16 24-9 16,-16 32 12-16,0 20-5 15,-11 20-24-15,11 12 17 16,11 0 2-16,10 7-19 0,11-7-125 16,22 0-160-16,26-52-374 15,-11 72-503-15</inkml:trace>
          <inkml:trace contextRef="#ctx0" brushRef="#br0" timeOffset="577.2">585 1535 744 0,'0'0'231'16,"0"0"178"-16,0 0 26 0,0 0-39 16,0 56-71-16,6 24-23 15,10 23-34-15,5 25-86 16,6 20-58-16,5 16-17 0,16 4-9 15,5 4-12-15,11-4-19 16,-5-8-33-16,5-12-18 16,-11-16-14-16,-5-25-2 0,-11-19 10 15,-10-24 4-15,-27-64-25 16,0 0-218-16,0 0-158 0,0 0-236 15,5-40-355 1</inkml:trace>
          <inkml:trace contextRef="#ctx0" brushRef="#br0" timeOffset="873.6">410 1742 1882 0,'0'0'124'0,"0"0"124"16,-6-47 28-16,6 47-92 15,0 0-24-15,0 0 74 0,-32 59-10 16,-10 25-47-16,-17 12-3 15,-10 8-9-15,-11 16-30 0,-6 0-48 16,1 4-34-16,0 0-42 16,-6 4-7-16,11 0-64 15,0-4-271-15,6 0-200 0,10-16-482 16</inkml:trace>
          <inkml:trace contextRef="#ctx0" brushRef="#br0" timeOffset="1201.2">383 3761 2144 0,'0'0'340'0,"21"40"-35"16,-10 16-65-16,0 8-86 0,-1 16-47 15,6 8-36-15,6 8-42 16,4 0-6-16,1 4-12 16,10 12 2-16,0 0-13 0,1 4 5 15,-6-13-10-15,0-15-158 16,-11-20-128-16,-5-16-107 0,-16-52-347 15</inkml:trace>
          <inkml:trace contextRef="#ctx0" brushRef="#br0" timeOffset="1419.6">170 4049 2519 0,'-43'-12'43'0,"6"28"144"16,-6 28-11-16,-16 20-55 16,-4 24-24-16,-12 20-42 15,-10 16-29-15,-11 12-19 0,0 4-35 16,-6-5-238-16,7-15-512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6:30.6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E3AEEE-45B0-4B2E-BE57-B57553C39FD3}" emma:medium="tactile" emma:mode="ink">
          <msink:context xmlns:msink="http://schemas.microsoft.com/ink/2010/main" type="writingRegion" rotatedBoundingBox="23984,17985 3055,19068 2106,738 23035,-344"/>
        </emma:interpretation>
      </emma:emma>
    </inkml:annotationXML>
    <inkml:traceGroup>
      <inkml:annotationXML>
        <emma:emma xmlns:emma="http://www.w3.org/2003/04/emma" version="1.0">
          <emma:interpretation id="{C1DAAE5E-0E86-4230-9FBB-B1D13221B2F7}" emma:medium="tactile" emma:mode="ink">
            <msink:context xmlns:msink="http://schemas.microsoft.com/ink/2010/main" type="paragraph" rotatedBoundingBox="21724,18107 16415,18363 16325,16498 21634,16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444E8A-52D4-4266-8804-5FB02E852A0D}" emma:medium="tactile" emma:mode="ink">
              <msink:context xmlns:msink="http://schemas.microsoft.com/ink/2010/main" type="line" rotatedBoundingBox="21724,18107 16415,18363 16325,16498 21634,16242"/>
            </emma:interpretation>
          </emma:emma>
        </inkml:annotationXML>
        <inkml:traceGroup>
          <inkml:annotationXML>
            <emma:emma xmlns:emma="http://www.w3.org/2003/04/emma" version="1.0">
              <emma:interpretation id="{421D37E5-EEB4-458C-BD86-F45058B2A41D}" emma:medium="tactile" emma:mode="ink">
                <msink:context xmlns:msink="http://schemas.microsoft.com/ink/2010/main" type="inkWord" rotatedBoundingBox="21724,18107 16415,18363 16325,16498 21634,16242"/>
              </emma:interpretation>
            </emma:emma>
          </inkml:annotationXML>
          <inkml:trace contextRef="#ctx0" brushRef="#br0">367 15350 780 0,'0'0'247'16,"0"0"22"-16,0 0-109 15,0 0-58-15,0 0-17 16,-43-4-3-16,0 12 8 0,-4 16 35 15,-1 12 10-15,-11 12 21 16,-5 11-20-16,0 9-47 0,0 0 17 16,11 4 17-16,-1 0-59 15,17-4-19-15,10-8-27 0,17 0-11 16,4-8-16-16,12-4 4 15,4-8 9-15,-10-40-4 0,16 40 9 16,-16-40 7-16,0 0 41 16,0 0 41-16,0 0-41 0,0 0-38 15,-32 32 8 1,-5-16 43-16,11-16 33 0,-1-4-41 15,6-8-24-15,5-12-22 16,10-8-1-16,1-12-6 0,5-4-9 16,0-16 3-16,0-4 4 15,5-12-14-15,-5-4 2 0,0-8 5 16,0-4-4-16,6-3 7 15,-6 3-9-15,-6-4-125 0,6 12-122 16,0 0-232-16,-5 12-370 16</inkml:trace>
          <inkml:trace contextRef="#ctx0" brushRef="#br0" timeOffset="202.8">196 14722 2940 0,'0'0'297'0,"0"0"-11"16,0 0-103-16,0 0-87 0,0 0-64 15,0 0-72 1,0 0-186-16,0 0-226 0,0 0-460 15</inkml:trace>
          <inkml:trace contextRef="#ctx0" brushRef="#br0" timeOffset="717.6">-939 15238 1939 0,'0'0'38'0,"-5"44"85"16,-1 8 77-16,-4 4 0 16,-1 4-58-16,-5 3-59 0,-11 1-41 15,-15 0-16-15,-17-4 0 16,-5-8-6-16,-5-4-27 0,0-8 25 15,-1-12-13-15,6-8 2 0,11-8 32 16,5-4 10-16,16-12-7 16,0-4-21-16,11-8-14 0,21 16 6 15,0 0-22-15,-11-24 13 16,11 24-11-16,0 0 12 15,16 0-3-15,5 12-2 0,1 16 0 16,4 12 10-16,-4 8 23 16,-12 12 54-16,-4 8 21 0,-6-4-5 15,-11 8-6-15,-16-8-28 16,-5 0-8-16,-16-8-13 0,-5-12 4 15,-16-8 18-15,-6-16 27 0,-5-16 3 16,6-16-20-16,-1-16 36 16,11-12-2-16,11-12-48 0,5-20-32 15,5-8-11-15,6-12-9 16,10-4-3-16,11 0-6 15,16 8-19-15,11 0-16 0,16 8-155 16,15 8-118-16,17 12-130 0,5 20-263 16,10 12-340-16</inkml:trace>
          <inkml:trace contextRef="#ctx0" brushRef="#br0" timeOffset="1107.6">-2138 14938 2364 0,'37'-12'226'16,"16"12"-51"-16,1 16-29 0,4 8-42 15,1 8-45-15,-6 12-21 16,-5 0-19-16,-16 4-19 0,-11 4-86 16,-31 8-262-16,-22 4-443 15</inkml:trace>
          <inkml:trace contextRef="#ctx0" brushRef="#br0" timeOffset="889.2">-1158 16657 2849 0,'64'-16'271'0,"0"-4"-68"0,6-4-101 16,-6 0-60-16,0 0-42 0,-6 0-223 15,-10 4-362-15,-5-4-534 16</inkml:trace>
          <inkml:trace contextRef="#ctx0" brushRef="#br0" timeOffset="1903.2">-2778 15378 329 0,'0'0'-22'16,"0"0"22"-16,0 0 9 0,0 0 7 15,0 0 36-15,0 0 33 16,0 0 57-16,0 0 59 0,0 0 33 16,0 0 48-16,0 0-17 0,0 0-51 15,0 0-4 1,0 0-46-16,0 0-13 0,0 0-11 15,0 0-49-15,0 0-35 0,0 0-4 16,0 0-26-16,0 0 18 16,0-24 8-16,0 24-21 0,0 0 0 15,0 0-16-15,0 0-9 16,0 0 5-16,0 0-11 0,0 0 7 15,0 0-7-15,0 0 7 16,0 0-15-16,0 0 15 0,0 0-17 16,0 0 17-16,0 0-14 0,0 0 12 15,0 0-18 1,0 0 22-16,0 0-22 0,0 0 22 15,0 0-9-15,16 32 0 0,0 0 13 16,0 8-1-16,0 0 6 16,0 3-2-16,0 5 6 0,-5 0-15 15,5 4-4-15,-6 0 32 16,-10 4 71-16,0 4-10 0,-16 4-4 15,-10 0-22-15,-6 8-24 0,-16 0-35 16,-16 0 6-16,0-4-13 16,-5-4-12-16,-1-12-8 0,12-8-128 15,10-12-253-15,5-8-418 16</inkml:trace>
          <inkml:trace contextRef="#ctx0" brushRef="#br0" timeOffset="2730">-3316 15537 1081 0,'0'0'214'0,"26"48"73"15,-4 4-48-15,4 0-48 16,-4 4-29-16,-1-4-68 0,-10-4-42 16,-1 0-8-16,-4-12-21 0,-6-4 46 15,0-32-30-15,-22 40-12 16,-10-16-5-16,-5-8-22 0,0-8 24 15,-6-8-1-15,11-8 25 16,6-4-7-16,26 12-37 0,-16-48 3 16,10-8 1-16,17-8-21 0,10-12 25 15,11-4-12-15,6 0-6 16,-1 12 16-16,-5 12 0 15,-11 13 17-15,-5 7 59 0,-16 36 68 16,0 0-50-16,0 0-63 16,-37-8-18-16,-17 32-6 0,-15 16-10 15,0 7-20-15,0 5 13 0,10 4 3 16,6-8-14-16,10-4 8 15,11 0 8-15,11-8-21 0,15 0 13 16,6-36-1-16,16 40-10 16,16-4 31-16,6-8-23 0,10-4 2 15,-6-4 10-15,-4-4-9 16,-12-8-5-16,-26-8 21 0,27 16-9 15,-27-16-4-15,0 0 12 16,0 0-17-16,-43 24 11 0,-10-12 1 16,-6-8-12-16,-10-4 12 15,0-8-2-15,0 4-5 0,-1-12-8 16,6 0 17-16,6-4-9 0,4-8-10 15,12-8 19-15,-1-4-7 16,11 0 0-16,5-8 4 0,1 0-10 16,10 8 4-16,0-4 3 0,5 8 0 15,6 4-3 1,-1 8 3-16,6 24 5 0,0-28 2 15,0 28 8-15,0 0 2 0,0 0-5 16,0 0-9-16,0 0-6 16,0 0 0-16,0 0 0 0,0 0 4 15,0 52 4-15,0 4 8 0,6 0 80 16,4 0-1-16,-4-4-8 15,-1 0 15-15,0 0 31 0,1-4 9 16,-12 0-25-16,-4 0-5 16,-1-4 21-16,-16 0-38 0,-10 0-37 15,-11 0-36-15,-10-4-10 16,-12-8-45-16,-4-8-130 0,4-4-121 15,1-8-73-15,5 0-129 16,6-8-292-16,10-12-245 0</inkml:trace>
          <inkml:trace contextRef="#ctx0" brushRef="#br0" timeOffset="2917.2">-4771 15785 2129 0,'21'0'368'0,"-21"0"24"0,0 0-48 16,0 0-92-16,0 0-131 0,0 0-64 16,0 0-25-16,0 0-52 15,0 0-189-15,0 0-262 0,0 0-398 16</inkml:trace>
        </inkml:traceGroup>
      </inkml:traceGroup>
    </inkml:traceGroup>
    <inkml:traceGroup>
      <inkml:annotationXML>
        <emma:emma xmlns:emma="http://www.w3.org/2003/04/emma" version="1.0">
          <emma:interpretation id="{A6256EC1-CDEC-4FC1-90BD-6B084F98B882}" emma:medium="tactile" emma:mode="ink">
            <msink:context xmlns:msink="http://schemas.microsoft.com/ink/2010/main" type="paragraph" rotatedBoundingBox="22520,15846 3676,16822 3502,13458 22345,12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2A4C67-C108-45B3-91A4-6DE509A7BE86}" emma:medium="tactile" emma:mode="ink">
              <msink:context xmlns:msink="http://schemas.microsoft.com/ink/2010/main" type="line" rotatedBoundingBox="22520,15846 3676,16822 3502,13458 22345,12483"/>
            </emma:interpretation>
          </emma:emma>
        </inkml:annotationXML>
        <inkml:traceGroup>
          <inkml:annotationXML>
            <emma:emma xmlns:emma="http://www.w3.org/2003/04/emma" version="1.0">
              <emma:interpretation id="{F99EEB72-9CDB-49B9-822A-50B5B085528E}" emma:medium="tactile" emma:mode="ink">
                <msink:context xmlns:msink="http://schemas.microsoft.com/ink/2010/main" type="inkWord" rotatedBoundingBox="22520,15846 14030,16286 13889,13575 22379,13135"/>
              </emma:interpretation>
            </emma:emma>
          </inkml:annotationXML>
          <inkml:trace contextRef="#ctx0" brushRef="#br0" timeOffset="-7581.62">830 13035 955 0,'0'0'212'0,"0"0"72"16,0 0 9-16,0 0 20 0,0 0-17 16,0 0-32-16,0 0-61 15,0 0-69-15,0 0-65 16,0 0-27-16,0 0-17 15,0 0-11-15,0 0-14 0,0 0-16 16,0 0-8-16,0-32 3 16,22-8 5-16,20 4 1 0,12 8-4 15,-1 4 25-15,0 16-3 16,-10 16-3-16,-11 28 42 15,-11 20 108-15,-15 20 58 0,-22 20-30 16,-16 8-50-16,-16-4-33 16,-6 0-46-16,-15-4-17 0,0-8-22 15,-11-12-6-15,0-8-54 16,-11-12-201-16,1-8-253 15,-1-16-594-15</inkml:trace>
          <inkml:trace contextRef="#ctx0" brushRef="#br0" timeOffset="-7004.42">-534 13187 2256 0,'0'0'414'0,"0"0"-139"16,0 0-137-16,0 0-67 0,11-44-50 15,5-8-7-15,10-8 6 16,12-4-20-16,4-8-14 0,12-4 2 15,-1 8 7-15,0 12-18 16,-5 8 10-16,-11 16 10 16,-5 8-14-16,6 8 19 0,-1 12-7 15,0 0 1-15,1 8 9 16,4 4-10-16,1 0 12 15,0 4-15-15,-1-4 8 0,1 0 5 16,-6 0-5-16,-10 0 10 16,-27-8-21-16,26 12 19 15,-26-12 91-15,-5 44 27 0,-6 4 2 16,-21 4-2-16,-5 4-13 15,-21 0-18-15,-12-4-33 0,-15-4-10 16,-11-8-29-16,5-12-11 16,-5-12 4-16,11-12-6 15,0-4 64-15,16-12 9 16,5-16 26-16,16-4-19 0,5-16 13 15,11-12 1-15,5-20-62 16,11-16-11-16,0-16-16 0,11-12 2 16,5-7-17-16,5 3 6 15,1 12-16-15,-1 20 21 16,0 28-14-16,1 12-27 0,-6 56-196 15,5-48-134-15,-5 48-125 16,0 0-124-16,0 0-301 0</inkml:trace>
          <inkml:trace contextRef="#ctx0" brushRef="#br0" timeOffset="-5818.82">-1371 13235 2383 0,'-32'8'398'0,"0"-16"-43"15,0-8-39-15,6-4-50 0,26 20-80 16,-32-44-93-16,16-4-51 16,10-12-50-16,17-12-53 0,10-8-11 15,17 4-3-15,4 8 16 16,12 16 10-16,-6 16 27 15,-6 16-9-15,-5 12 26 16,-5 20-7-16,-32-12 22 0,27 60-10 16,-22 4 29-16,-10 4-19 15,-11 8 31-15,-16-4-13 0,-10-4-13 16,-12-12-9-16,-10-4 13 15,0-12-19-15,-5-8-14 0,5-16 18 16,0-8-29-16,11-16-28 16,5-8-24-16,16-20-14 0,0-12 13 15,21-20 9 1,1-8 17-16,10 4 23 0,0 16 16 15,0 12 16-15,0 44-3 16,0-36-6-16,0 36 1 0,0 0 99 16,0 0 24-16,-22 64-28 15,1 12 20-15,-6 0 1 0,1 4 24 16,-17-4 8-16,0-8-28 15,-15-8-27-15,-6-8-47 0,5-12-23 16,-10-12-4-16,10-12-1 16,-5-16-8-16,11-4-2 0,10-16-7 15,6-8-8 1,5-12-4-16,5-16-48 0,6-12 4 15,10-12-1-15,6-4 9 16,10 0 1-16,6 0 17 0,0 4 21 16,5 4 3-16,-6 8-2 15,6 4 5-15,0 4 7 0,0 8-33 16,-5 5-9-16,-6 3 19 15,1 4-6-15,-1 0 6 0,0-8-3 16,-5 8 14-16,-5-8-1 16,5 0-10-16,0-8 8 0,0 0 15 15,-5 8 0-15,5 48-8 16,-6-52 1-16,6 52 9 15,0 0 8-15,0-48-10 16,0 48 0-16,0 0 3 0,0 0 5 16,0 0-8-16,0 0-7 15,0 0 7-15,0 0 0 0,0 0-7 16,0 0 11-16,0 0-4 15,0 0 11-15,0 0-16 0,0 0-5 16,0 0 19-16,0 0-5 16,0 0-9-16,0 0-3 0,0 0 12 15,0 0 7-15,0 0-14 16,0 0-9-16,0 0 12 15,0 0 9-15,0 0-16 0,0 0-10 16,0 0 17-16,0 0 3 16,0 0 17-16,0 72-2 0,6 0-5 15,-1-4 14-15,0 4 21 16,1 8 3-16,-1 4-23 15,0 0-11-15,6 3 17 0,0 5-8 16,-6 0 78-16,6 8-12 16,-6-4-20-16,0 8-1 0,-5 0 35 15,-5 8 32-15,0 8-63 16,-11 0-41-16,-6 4-12 15,-10 0 5-15,0-4-8 0,0 0-15 16,-5-9-12-16,-6-7 13 16,1-8-1-16,-6-8 1 0,5-20-13 15,-5-12 8-15,-5-12 4 16,0-12-4-16,-6-16 7 0,-5-8 4 15,0-20-16-15,-5-16-7 16,5-32-40-16,0-16-65 16,11-24 11-16,5-20 22 0,16-12 24 15,16-7 23-15,16-5 20 16,26 4 24-16,17 4 0 15,16 8-18-15,15 12 6 0,11 16 1 16,1 16 16-16,-1 16-91 16,-5 12-205-16,-16 12-161 0,-5 12-303 15,-22 12-465-15</inkml:trace>
          <inkml:trace contextRef="#ctx0" brushRef="#br0" timeOffset="-5397.61">-3849 13223 2359 0,'-21'-40'322'0,"5"-12"-64"16,10-8-98-16,12-12-78 0,10 4-50 15,10 0-18-15,17 4 2 16,5 16-8-16,5 12-8 0,-5 20-16 15,-5 24 11-15,-6 20 8 16,-16 28 6-16,-10 16 2 0,-16 16-3 16,-11 0 8-16,-16 0-16 15,-11-4 3-15,-5-12-3 16,-5-8 5-16,-6-16-2 15,11-16-3-15,0-8 0 0,6-12-4 16,4-12 4-16,12-16-14 16,-1-8 22-16,0-12-13 0,6 0 12 15,5 4 38-15,16 32 58 16,-16-36 6-16,16 36-14 0,0 0-44 15,-37 4 27-15,-6 36 126 16,-10 28 41-16,-17 20 20 0,-15 16-18 16,-11 8-20-16,-5 0-140 15,5 4-19-15,0-9-30 16,22-19-49-16,15-16-53 0,11-24-277 15,21-16-174-15,27-32-148 16,0 0-656-16</inkml:trace>
          <inkml:trace contextRef="#ctx0" brushRef="#br0" timeOffset="-5210.41">-3860 12148 2667 0,'11'-52'250'0,"-11"52"38"0,16-68-27 15,-5 16-71-15,-11 52-111 16,0 0-59-16,10-52-186 0,-10 52-186 16,0 0-374-16,0 0-499 15</inkml:trace>
          <inkml:trace contextRef="#ctx0" brushRef="#br0" timeOffset="-4867.21">-4894 13107 2913 0,'0'0'59'15,"0"0"54"-15,0 0 48 0,0 0 41 16,-16 44 12-16,-26-4-31 16,-22 12 1-16,-22-4 20 0,-20 0-6 15,-17-4-17 1,-21-8-42-16,-5-4-59 0,0-12-35 15,-6-4-14-15,11-12-5 16,0-8-23-16,11-4-3 0,21 0 3 16,22 0 7-16,15 0-125 15,27 0-248-15,11 4-158 0,15 0-190 16,22 4-199-16,0 0-69 15</inkml:trace>
          <inkml:trace contextRef="#ctx0" brushRef="#br0" timeOffset="-4274.41">-6034 12104 2712 0,'0'0'122'0,"-43"-52"54"15,-16 20-19-15,-10 16-29 16,-22 8-65-16,-10 8-31 0,-21 12-12 15,-12 12-24-15,6 8 7 16,11 12-28-16,0 8-119 0,0 16-212 16,-1 20-315-16,-4 12-225 15</inkml:trace>
          <inkml:trace contextRef="#ctx0" brushRef="#br0" timeOffset="-4711.21">-6136 14154 2925 0,'0'0'369'0,"0"0"110"0,0 0 18 16,0 0-222-16,0 0-145 15,0 0-297-15,27 28-266 0,-27-28-96 16,0 0-268-16,0 0-372 15</inkml:trace>
          <inkml:trace contextRef="#ctx0" brushRef="#br0" timeOffset="-4508.41">-7367 12671 2372 0,'-11'-40'59'15,"11"40"228"-15,0 0 19 16,16 56-66-16,0 24-89 0,0 20-80 15,0 8-29-15,-5 4-31 16,-6 0-5-16,6 0-122 0,-11-4-168 16,5-8-238-16,-5-8-374 0</inkml:trace>
        </inkml:traceGroup>
        <inkml:traceGroup>
          <inkml:annotationXML>
            <emma:emma xmlns:emma="http://www.w3.org/2003/04/emma" version="1.0">
              <emma:interpretation id="{96B92F2E-7996-40BA-81F0-E93B5A50FDF9}" emma:medium="tactile" emma:mode="ink">
                <msink:context xmlns:msink="http://schemas.microsoft.com/ink/2010/main" type="inkWord" rotatedBoundingBox="12908,15904 8889,16113 8737,13187 12757,12979"/>
              </emma:interpretation>
            </emma:emma>
          </inkml:annotationXML>
          <inkml:trace contextRef="#ctx0" brushRef="#br0" timeOffset="-3790.81">-8539 13299 1831 0,'0'0'72'16,"21"0"17"-16,-21 0 154 15,0 32 112-15,-5 12-89 0,-11 12-112 16,-11 12-41-16,-10 8-6 15,-6 12-31-15,-5 0-26 0,0-4-29 16,0 0-13-16,0-9 4 0,0-3-18 16,11-12 2-16,5-12 11 15,5-12-2-15,27-36-5 16,0 0 5-16,0 0-8 0,0 0-11 15,0 0-65-15,0 0-6 16,-5-52 27-16,16-12 0 0,5-16-16 16,10-3 29-16,-4-1 22 0,4 4 7 15,-10 16 24-15,-5 12 48 16,-6 4 11-16,-10 4-17 0,-11 8-21 15,-16 8-14-15,-16 4 3 16,-11 8 8-16,-5-4 52 0,0-4 65 16,0 0 15-16,6-4-6 0,4-16-28 15,6-16-16-15,11-16-28 16,0-24-6-16,10-16-49 15,6-16-10-15,5 0-4 0,5-4 0 16,11 13-11-16,6 7-7 16,4 16-93-16,1 16-128 0,0 20-120 15,5 12-182-15,-16 52-380 0</inkml:trace>
          <inkml:trace contextRef="#ctx0" brushRef="#br0" timeOffset="-3634.81">-8518 12156 3043 0,'0'0'253'0,"0"0"24"16,0 0-102-16,0 0-98 15,0 0-190-15,0 0-248 0,0 0-375 16,16 40-406-16</inkml:trace>
          <inkml:trace contextRef="#ctx0" brushRef="#br0" timeOffset="-3400.81">-9797 13395 2057 0,'-22'24'74'0,"12"8"273"16,-1 16 27-16,-5 12-102 0,0 16-94 15,-16 12-79-15,0 16-44 0,-16 4-21 16,-5-5-27-16,5-3-71 16,0-12-145-16,5-16-219 0,11-12-274 15,-5-20-163-15</inkml:trace>
          <inkml:trace contextRef="#ctx0" brushRef="#br0" timeOffset="-3166.81">-10384 11548 1907 0,'0'0'19'15,"0"0"89"-15,-5 48 168 16,0 36-6-16,-6 28-49 15,11 24-59-15,5 16-31 0,1 8-62 16,4 8-30-16,6 3-20 0,-5 1-7 16,5-8-12-16,-5-12-161 15,-1-8-164-15,-10-16-363 0,-10-4-207 16</inkml:trace>
          <inkml:trace contextRef="#ctx0" brushRef="#br0" timeOffset="-2870.41">-11119 12935 1519 0,'0'0'51'0,"0"0"105"15,0 0 91-15,0 60-21 16,11 0-46-16,5 0-59 0,5 0-68 16,0 4 9-16,1 0 18 0,-12 4 8 15,-10 0-2-15,-16 12-35 16,-16 4-11-16,-16 8-13 15,-16 4-23-15,-5-4 9 0,0-8-20 16,-1-9-23-16,7-7-113 0,-1-12-200 16,10-16-176-16,12-8-140 15</inkml:trace>
          <inkml:trace contextRef="#ctx0" brushRef="#br0" timeOffset="-2652.01">-11711 13667 1913 0,'0'0'253'16,"6"40"121"-16,-17 4-5 0,-16 0-79 16,-5 12-81-16,-10 8-101 15,-6 3-51-15,-6 9-31 0,-9 4-1 16,-1 0-46-16,-6 4-102 0,-4-8-127 15,4 0-158-15,-4-8-282 16,-1-4-171-16</inkml:trace>
        </inkml:traceGroup>
        <inkml:traceGroup>
          <inkml:annotationXML>
            <emma:emma xmlns:emma="http://www.w3.org/2003/04/emma" version="1.0">
              <emma:interpretation id="{0F2DF4C8-337D-4D99-9EE6-DFEFFFA1DF4D}" emma:medium="tactile" emma:mode="ink">
                <msink:context xmlns:msink="http://schemas.microsoft.com/ink/2010/main" type="inkWord" rotatedBoundingBox="6229,16616 3672,16749 3558,14541 6114,14409"/>
              </emma:interpretation>
            </emma:emma>
          </inkml:annotationXML>
          <inkml:trace contextRef="#ctx0" brushRef="#br0" timeOffset="-1310.41">-16044 13203 2452 0,'-32'0'360'16,"0"-8"-11"-16,6-4-38 16,26 12-89-16,0 0-95 0,0 0-86 15,-22-52-34-15,28 4-7 16,15 0 4-16,27 8-4 15,11 4-10-15,10 12 1 0,0 8 2 16,-5 12 7-16,-11 8-8 0,-5 16-9 16,-10 12 14-16,-12 16 16 15,-15 12 0-15,-11 12 2 0,-16 12-20 16,-16 12 23-16,-11 8 30 0,-10-4-2 15,0-8-14-15,5-4-21 16,5-4-2-16,6-8 32 0,10-4 52 16,11-13 12-16,6-3-3 15,10-4 18-15,10-4-20 16,11-8 2-16,11-4-29 0,6-8 3 15,20-12-50-15,6-16-6 0,16-12-23 16,6-4-6-16,10-12-11 16,10-4-325-16,-5-8-195 0,1-4-232 15,4-4-512-15</inkml:trace>
          <inkml:trace contextRef="#ctx0" brushRef="#br0" timeOffset="-1700.41">-17733 13139 1524 0,'5'-28'329'15,"-5"28"-43"-15,11-24-108 16,-11 24-82-16,0 0-34 0,21-4 59 16,-5 20-11-16,11 8 4 15,-6 16-12-15,16 12-36 0,-5 4-11 16,5-4 30-16,1 0-38 15,4-4 21-15,12-4 0 0,-1-12-20 16,6-8-26-16,5-12-19 16,0-8 9-16,-11-8-3 0,0-8-6 15,-16 0 5-15,-5-12 6 16,-5-8 2-16,-11-8 8 15,0-4 4-15,-11-4 45 0,1-4-9 16,-12 0 14-16,6 12 46 16,0 40-30-16,-5-40-47 0,5 40-44 15,0 0-13-15,0 0 7 16,-5 52 8-16,5 24-13 0,0 20-8 15,5 16 16-15,6 8 15 0,5 12-21 16,5 8-6-16,0 7 19 16,1 5-14-16,-6 0 17 0,-11 0-2 15,-10-12 4-15,-6-4 16 16,-16-16-3-16,-5-16-14 15,-10-16 10-15,-12-20-21 0,-4-24 12 16,-1-20-12-16,-5-20 9 16,-5-16 19-16,5-32-22 0,0-20 3 15,5-24 0-15,6-28 4 0,10-16-8 16,17-12 18-16,15 0 12 15,17 4-22-15,20 4-2 0,6 12-64 16,11 13-151-16,10 11-137 0,6 8-167 16,10 4-432-16</inkml:trace>
        </inkml:traceGroup>
      </inkml:traceGroup>
    </inkml:traceGroup>
    <inkml:traceGroup>
      <inkml:annotationXML>
        <emma:emma xmlns:emma="http://www.w3.org/2003/04/emma" version="1.0">
          <emma:interpretation id="{53BCF196-D976-4236-A970-F89FCBE118CA}" emma:medium="tactile" emma:mode="ink">
            <msink:context xmlns:msink="http://schemas.microsoft.com/ink/2010/main" type="paragraph" rotatedBoundingBox="21950,12940 3209,13020 3189,8330 21930,8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93B1AC-A65D-4BEB-BFF4-9759BB352397}" emma:medium="tactile" emma:mode="ink">
              <msink:context xmlns:msink="http://schemas.microsoft.com/ink/2010/main" type="line" rotatedBoundingBox="21950,12940 3209,13020 3189,8330 21930,8250"/>
            </emma:interpretation>
          </emma:emma>
        </inkml:annotationXML>
        <inkml:traceGroup>
          <inkml:annotationXML>
            <emma:emma xmlns:emma="http://www.w3.org/2003/04/emma" version="1.0">
              <emma:interpretation id="{1CF0334D-D235-4F10-BA3D-B2043C6AA231}" emma:medium="tactile" emma:mode="ink">
                <msink:context xmlns:msink="http://schemas.microsoft.com/ink/2010/main" type="inkWord" rotatedBoundingBox="21944,11390 18814,11404 18806,9375 21935,9361"/>
              </emma:interpretation>
            </emma:emma>
          </inkml:annotationXML>
          <inkml:trace contextRef="#ctx0" brushRef="#br0" timeOffset="-15631.23">596 7835 1097 0,'0'0'294'15,"0"0"19"-15,0 0-26 16,0 0-50-16,0 0-79 15,0 0-28-15,0 0-12 16,0 0-73-16,0 0-19 0,0 0-4 16,0 0 3-16,0 0 82 15,16 47 12-15,-5 9-30 0,-1 4-11 16,-10 8 1-16,6 4-7 15,-6-4-2-15,-6-4-8 16,1-4-10-16,-11 0 2 0,-5-8 27 16,-11 4-12-16,-22 0-31 15,-20-4-14-15,-12-4-2 16,-20 0-14-16,-6-8-2 0,-5-8-6 15,-6-4-6-15,0-12 9 16,6 0 3-16,11-8-3 0,4-8-3 16,12-4-3-16,20 0-2 15,12-4 0-15,10 0-5 16,11-4 13-16,37 12-11 0,-38-12 13 15,38 12-14-15,0 0 1 16,0 0-1-16,0 0 0 0,0 0 9 16,0 0 4-16,-32-12-17 15,32 12-5-15,0 0 8 16,0 0 4-16,0 0 6 0,0 0 0 15,0 0 9-15,-37 36 5 16,5-4-14-16,32-32 0 0,-43 28-9 16,6-12-3-16,0-8 3 15,-1-4-19-15,6-4-23 16,32 0-38-16,-32-16-10 0,32 16-9 15,0 0 25-15,-21-48 37 16,21 48 18-16,0 0 15 0,-16-36 7 16,16 36-6-16,0 0 8 15,0 0 1-15,0 0-8 16,0 0 24-16,0 0-2 0,-16 44-4 15,16-44 4-15,-26 52-1 16,26-52-3-16,-48 56 13 0,0-12-16 16,5-12-4-16,-5-8 0 15,5-8 0-15,11-8 0 16,32-8 14-16,-42 0-11 0,42 0-7 15,0 0 4-15,-38-32 0 16,38 32 0-16,0 0 0 0,0 0-12 16,0-48 12-16,0 48-5 15,0 0 14-15,0 0-9 16,0 0 4-16,0 0-4 0,0 0-13 15,0 0 3-15,0 0 7 16,0 0-15-16,0 0 18 16,0 0 13-16,0 0-13 0,0 0-5 15,-5 52 2-15,0 0 24 16,-1 8 64-16,-10 4 13 0,-5 12-27 15,-6 0-9-15,-15-1-9 16,-6-3-15-16,-16-4-12 0,-5-4-13 16,-17-20 10-16,1-12-12 15,5-16 32-15,5-20 31 16,12-20-5-16,4-24-32 0,16-20-18 15,11-24-3-15,16-16-3 16,16-19-13-16,11-9 0 16,21-8-5-16,16 4-6 0,5 8-1 15,6 12-72-15,10 16-111 16,0 24-151-16,6 24-332 0,0 20-447 15</inkml:trace>
          <inkml:trace contextRef="#ctx0" brushRef="#br0" timeOffset="-15397.23">-800 9673 2683 0,'53'-44'248'0,"0"0"71"0,-5 8-52 15,-5 0-44-15,-43 36-38 16,53-20-52-16,-5 20-38 0,-48 0-37 16,43 36-18-16,-43-36-14 15,21 68-52-15,-16 0-134 16,-21 4-208-16,-26-4-377 15,-28-4-729-15</inkml:trace>
        </inkml:traceGroup>
        <inkml:traceGroup>
          <inkml:annotationXML>
            <emma:emma xmlns:emma="http://www.w3.org/2003/04/emma" version="1.0">
              <emma:interpretation id="{6B61E873-FE1A-4334-B19A-6CF88222D9F0}" emma:medium="tactile" emma:mode="ink">
                <msink:context xmlns:msink="http://schemas.microsoft.com/ink/2010/main" type="inkWord" rotatedBoundingBox="18250,12955 11892,12983 11872,8293 18230,8265"/>
              </emma:interpretation>
            </emma:emma>
          </inkml:annotationXML>
          <inkml:trace contextRef="#ctx0" brushRef="#br0" timeOffset="-14835.63">-3737 8890 2547 0,'0'0'236'16,"0"0"73"-16,0 0-91 15,0 0-103-15,0 0-55 0,-16-48-36 16,16 0-12-16,16-4-29 15,5-20-44-15,11-12-14 16,11-4 35-16,-1 8 19 0,-4 12-1 16,-1 20 22-16,0 12-23 15,-5 20 23-15,6 16-8 16,4 16 10-16,6 4-7 15,5 8-1-15,1 4 6 0,-6-4 4 16,0-4 0-16,-11-4-4 16,-10-8 5-16,-27-12 4 0,0 0 6 15,0 0 29-15,0 48 83 16,-43 8-27-16,-32 8-22 15,-21 0-3-15,-10 0 0 0,-6-8-4 16,16-4 12-16,5-12 30 16,22-12 15-16,5-12-14 0,16-16-57 15,11-20-17 1,37 20 6-16,-37-60-29 0,21-12 10 15,0-16-2-15,16-20-19 16,5-20 0-16,6-8-18 0,-1 0-2 16,1 8 18-16,5 16-4 15,-5 21 5-15,-1 19-17 16,-4 20-241-16,-6 52-195 0,0 0-327 15,0 0-547-15</inkml:trace>
          <inkml:trace contextRef="#ctx0" brushRef="#br0" timeOffset="-13806.03">-4419 8970 2722 0,'0'0'314'0,"-32"-48"-91"15,16-4-104-15,16-12-68 0,10-12-29 16,17-20-22-16,5 0-25 16,11 4-19-16,-1 20 0 0,1 12 12 15,-1 20 15 1,-4 28 2-16,-6 24 1 0,-32-12 5 15,26 68 9-15,-15 0 5 16,-16 8 9-16,-11 0-10 0,-16-8 8 16,-6-4-2-16,-10-8-10 15,-16-12 3-15,-5-8-20 16,-5-16-51-16,4-16-10 0,1-12-3 15,16-20-7-15,5-16-7 16,16-20-18-16,16-20 13 0,10-8 50 16,6 8 35-16,6 16 11 15,-1 16 6-15,-5 52-5 16,0 0 12-16,0 0 196 15,0 0 22-15,-5 68-60 0,-17 12-17 16,-4 4-20-16,-11 0-23 16,-17-4-32-16,6-8-24 0,0-12-21 15,6-16 1-15,4-12 11 16,6-16 4-16,0-12-18 15,32-4-20-15,-37-40-8 0,10-24 8 16,17-20-8-16,4-36-31 16,6-32-38-16,16-28 11 0,0-4 26 15,6 0 11 1,-1 33 21-16,-5 23 0 0,-5 32 10 15,-1 32-15-15,1 12 12 16,-11 52-17-16,0 0 6 0,0 0 4 16,0 0 0-16,0 0 6 15,-37 56-14-15,15 4 12 16,1 4-4-16,10-4 0 0,1 0 8 15,4 4-8-15,1-1-8 16,0 1 25-16,5 16-5 0,0-8-1 16,0 4-2-16,0 0-4 15,5-8-3-15,-5-4 9 16,0-8-1-16,0-8-16 15,0-48 1-15,5 44 10 0,-5-44-5 16,0 0 0-16,0 0 11 16,0 0-4-16,0 0-3 0,6 44-4 15,-6-44 3-15,0 0 5 16,0 0-8-16,0 0-5 0,0 0-3 15,0 0 8-15,0 0 6 16,0 0-2-16,0 0-1 16,-6 44-3-16,6-44 0 0,-5 56-9 15,-6-4 12-15,6 0 39 16,-6 12 18-16,1 4-5 15,-12 20 39-15,1 8 36 0,-11 16-40 16,-5 16-30-16,-11-1-26 16,-5-3 30-16,-11 0 39 15,-6-12-2-15,-10-16-39 0,0-12-28 16,-10-16-18-16,-1-24 9 15,1-20-10-15,4-20-3 0,6-20-20 16,6-24 0-16,10-28-30 16,16-32 66-16,16-28-42 0,16-12-16 15,16-8 27 1,27 5-24-16,15 3 1 0,11 12 7 15,17 8-90-15,-1 16-130 16,6 12-147-16,-11 16-221 0,0 4-721 16</inkml:trace>
          <inkml:trace contextRef="#ctx0" brushRef="#br0" timeOffset="-13135.23">-7004 8498 3109 0,'-11'-72'159'16,"6"-20"-1"-16,21-12-17 0,5-16-30 16,22 4-65-16,15 8-8 15,11 13-32-15,6 19 10 16,0 20-25-16,-6 16 21 0,-5 20-26 15,-11 16 14-15,-10 16-12 16,-11 12 9-16,-11 20-14 0,-21 20 17 16,-21 32-13-16,-32 35 10 15,-33 21-2-15,-26 16-2 16,-21 12 0-16,5 8-5 0,6-4 12 15,10 0-11-15,16-8 3 16,26-20 8-16,17-17-7 16,27-27 28-16,15-24-11 0,27-28 12 15,-16-60-9-15,53 28-8 16,0-36 5-16,1-20-10 0,-6-24 11 15,-11-4-2-15,-5 4 5 16,-16-4-14-16,-11 4 5 0,-15 0-13 16,-17 9 5-16,-21-1-6 15,-16 4-32-15,-16 4-26 16,-10 0-6-16,-6-8 28 15,5-4 1-15,11-16-2 0,11-12-26 16,15-8 31-16,22 0 14 16,16-4 9-16,16 8 2 0,22 12 16 15,10 12 11-15,10 12-11 16,12 24-5-16,-6 16 5 0,-6 20 0 15,-4 20-3-15,-12 20-3 16,-20 20 24-16,-12 20 14 0,-15 20 29 16,-16 20 40-16,-17 28-10 15,-4 20 11-15,-12 23 19 16,-4 13-30-16,-1 12-41 15,6 4-27-15,10-8-7 0,22-20 13 16,16-24-6-16,21-25-15 16,26-31 4-16,28-24-44 0,20-24-104 15,22-28-61-15,16-20-41 16,11-8-130-16,-1-16-381 0,6-20-280 15</inkml:trace>
          <inkml:trace contextRef="#ctx0" brushRef="#br0" timeOffset="-12963.63">-6578 11012 3620 0,'0'0'339'16,"0"0"-7"-16,0 0-145 0,0 0-100 15,32-40-323-15,-11 4-195 16,-21 36-130-16,22-47-669 0</inkml:trace>
          <inkml:trace contextRef="#ctx0" brushRef="#br0" timeOffset="-12292.83">-7639 7107 2095 0,'-69'-68'246'0,"-16"-4"-10"16,-22 12-5-16,-21 4-57 0,-32 16-53 15,-10 12-35-15,-1 12-44 16,1 12-19-16,15 8-8 0,22 8-23 16,16 8 11-16,10 8-84 15,22 20-181-15,15 8-245 16,12 16-335-16</inkml:trace>
          <inkml:trace contextRef="#ctx0" brushRef="#br0" timeOffset="-12511.23">-8987 8078 2346 0,'-21'64'281'16,"10"12"-8"-16,0 12-10 0,11 12-38 15,0 4-77-15,0 0-54 16,6 8-45-16,4-4-36 0,-4 0 4 16,10-8-116-16,-6-4-183 15,1-12-213-15,10-20-327 0,6-24-164 16</inkml:trace>
        </inkml:traceGroup>
        <inkml:traceGroup>
          <inkml:annotationXML>
            <emma:emma xmlns:emma="http://www.w3.org/2003/04/emma" version="1.0">
              <emma:interpretation id="{3A34F82C-0924-4854-9E75-D42BDA72F3F6}" emma:medium="tactile" emma:mode="ink">
                <msink:context xmlns:msink="http://schemas.microsoft.com/ink/2010/main" type="inkWord" rotatedBoundingBox="11539,11630 6394,11652 6383,9028 11527,9006"/>
              </emma:interpretation>
            </emma:emma>
          </inkml:annotationXML>
          <inkml:trace contextRef="#ctx0" brushRef="#br0" timeOffset="-11541.03">-9797 8610 2054 0,'0'0'22'15,"0"0"-4"-15,0 0 173 16,21 8-11-16,-21-8-48 16,11 44-51-16,-11 0 22 0,-6 0 3 15,-15 0-42-15,-16 4-46 16,-17-8 8-16,-20 0-19 0,-22-4-4 15,-11-12-6-15,1-4 9 16,4-12-13-16,12-4 7 0,10-8 12 16,16-8-15-16,11 0 52 15,10 4 1-15,16-4-17 16,27 12-27-16,0 0-6 0,0 0-4 15,0 0 4-15,0 0-7 16,16 44 9-16,22 0-7 0,-1 4 0 16,11 8 10-16,0 12-8 15,-11 4 10-15,-10 12 1 0,-6-1 13 16,-21-3 24-16,-16-12-6 15,-21 0 0-15,-11-12-26 0,-5-16 2 16,-6-16-19-16,0-20 24 16,6-16-20-16,5-28 0 15,5-20-10-15,11-20-28 16,11-16-42-16,5-19-33 0,16-13-6 15,11 0 60-15,5 4 24 16,5 12 29-16,11 20-19 0,-5 20 25 16,-1 16 0-16,-4 16-3 15,-22 40-7-15,32-12 6 0,-32 12 19 16,21 36 3-16,-16 12 15 15,-15 4 29-15,-17 8 0 0,-10-4-7 16,-17-4-1-16,-4-12 35 16,-1-8 9-16,1-12 31 0,4-12 15 15,1-12 13-15,5-8-7 16,5-20-19-16,1-12-13 15,10-16-7-15,5-16 4 0,6-24-30 16,5-20-14-16,5-16-33 16,6-4 15-16,-1-4-22 0,12 8-12 15,-1 4-8-15,0 21 8 16,-5 15-12-16,6 24-7 0,-6 12-107 15,0 60-193-15,5-48-145 16,-5 48-193-16,0 0-517 0</inkml:trace>
          <inkml:trace contextRef="#ctx0" brushRef="#br0" timeOffset="-11356.82">-10581 7667 3012 0,'0'0'265'0,"0"0"-6"16,0 0-73-16,0 0-109 0,0 0-106 16,0 0-235-16,0 0-281 15,0 0-494-15</inkml:trace>
          <inkml:trace contextRef="#ctx0" brushRef="#br0" timeOffset="-11122.82">-11796 8938 2876 0,'0'0'201'0,"-16"36"-20"15,11-4 203-15,5 8-57 16,-6 12-89-16,1 16-39 0,-11 12-23 15,-16 16-57-15,-16 3-80 16,-5 1-17-16,-6-8-15 0,1-16-111 16,4-12-201-16,6-24-145 15,11-8-142-15,0-28-438 0</inkml:trace>
          <inkml:trace contextRef="#ctx0" brushRef="#br0" timeOffset="-10857.62">-12393 7527 2680 0,'0'0'236'0,"-11"-36"-30"15,11 36-17-15,0 0-99 0,0 0-34 16,0 0 24-16,6 40 99 15,4 24 22-15,12 32 5 0,-1 24 37 16,-5 15-7-16,5 9-67 16,-10 0-56-16,0 0-58 0,-1-8-33 15,1-12 2 1,-6-8-104-16,1-12-395 0,-1-8-133 15,-5-8-232-15,0-8-556 16</inkml:trace>
          <inkml:trace contextRef="#ctx0" brushRef="#br0" timeOffset="-10249.22">-13491 8246 1405 0,'0'0'308'0,"0"0"116"0,0 0-98 16,11 60-1-16,10 8-75 15,6 16-6-15,10 0-3 0,-5 4 38 16,0 0-1-16,-5-4 54 15,-11-4-12-15,-6-4-18 0,-15 4-85 16,-22 0-77-16,-21-4-95 16,-16 4-14-16,-15 0-154 0,-17-9-335 15,-6-15-134 1,-4-8-80-16,4-20-386 0</inkml:trace>
          <inkml:trace contextRef="#ctx0" brushRef="#br0" timeOffset="-10030.82">-14040 9122 2814 0,'-32'-4'342'0,"-5"24"52"16,-11 16 28-16,-11 24-40 15,-5 16-106-15,-5 19-138 16,-6 13-78-16,1 12-14 0,-17 0-283 16,1 8-224-16,-22-4-159 15,0-4-596-15</inkml:trace>
        </inkml:traceGroup>
        <inkml:traceGroup>
          <inkml:annotationXML>
            <emma:emma xmlns:emma="http://www.w3.org/2003/04/emma" version="1.0">
              <emma:interpretation id="{EC5734E7-F029-4277-8A58-2FA9F72D6746}" emma:medium="tactile" emma:mode="ink">
                <msink:context xmlns:msink="http://schemas.microsoft.com/ink/2010/main" type="inkWord" rotatedBoundingBox="4874,11842 3204,11850 3193,9075 4862,9068"/>
              </emma:interpretation>
            </emma:emma>
          </inkml:annotationXML>
          <inkml:trace contextRef="#ctx0" brushRef="#br0" timeOffset="-8970.02">-17792 7547 1800 0,'0'0'157'15,"0"0"-17"-15,0 0 136 16,-21 60-35-16,15 12-77 15,6 8-33-15,6 8-18 0,15-1-27 16,0-3-19-16,6 0-20 16,5-16-33-16,5-4 6 15,-10-16-15-15,0-12 1 0,-27-36 11 16,21 28-17-16,-21-28 18 15,32-8-18-15,-11-24 7 0,6-16-2 16,-6-16-2-16,0-12-10 16,1-8-1-16,-1-4-1 0,-10 5 17 15,-1 15 44-15,-4 12 35 16,-1 12-19-16,-5 44-37 15,0 0-20-15,0 0-17 16,0 0 11-16,0 0-5 0,-5 44 0 16,-1 24 6-16,-4 19 5 15,4 21 4-15,12 12 27 0,-1 8 34 16,6 4 3-16,5-4-9 15,5 4-10-15,0-4 13 0,-5-4-20 16,-5-4-11-16,0 0-8 16,-6 0-6-16,-5-8-11 0,0-5-11 15,0-7-6-15,0-8-3 16,-5 0-4-16,-1-8 25 15,-4 0-26-15,10-12 3 16,-6-8 7-16,-4-8 15 0,4-8 33 16,-10-4-13-16,16-44-30 15,-53 48-1-15,-6-16-6 0,-10-12 4 16,-5-8-4-16,-1-12 8 15,0-16-3-15,1-16-5 0,10-20-11 16,5-24-12-16,11-24-47 16,11-20 33-16,10-16 14 0,11-8-10 15,22 4 12 1,15 5 8-16,16 3-2 0,11 12-11 15,16 4 26-15,0 12-309 16,0 12-90-16,5 8-367 0,-5 4-465 16</inkml:trace>
          <inkml:trace contextRef="#ctx0" brushRef="#br0" timeOffset="-8470.82">-16721 7978 2787 0,'0'0'97'0,"0"0"8"16,0 0 6-16,0 0 15 15,0 0-58-15,38 24-20 16,-1-16-23-16,0-12-10 0,-5-4-19 16,0-8 16-16,0 0-17 15,-32 16 29-15,27-20 66 16,-27 20 28-16,0 0 12 0,0 0-22 15,0 0-46-15,0 0-27 16,0 0-11-16,0 0-21 0,0 0-18 16,0 0 21-16,5 48-6 15,-10 16 7-15,-1 20 125 16,1 20 114-16,0 4 22 0,5 8 25 15,5-4-41-15,0-4-5 16,1-4-49-16,4-4-28 0,1-16-25 16,0-4-44-16,-6-16-38 15,-5-64-20-15,11 72-34 16,-11-72-9-16,0 0-3 0,5 56 3 15,-5-56-5-15,0 0-1 16,0 0-30-16,0 0-251 16,0 0-247-16,0 0-151 0,5 40-44 15,-5-40-330-15</inkml:trace>
        </inkml:traceGroup>
      </inkml:traceGroup>
    </inkml:traceGroup>
    <inkml:traceGroup>
      <inkml:annotationXML>
        <emma:emma xmlns:emma="http://www.w3.org/2003/04/emma" version="1.0">
          <emma:interpretation id="{FD8B49C4-60A0-42F1-BC64-19DB9BCEE3A5}" emma:medium="tactile" emma:mode="ink">
            <msink:context xmlns:msink="http://schemas.microsoft.com/ink/2010/main" type="paragraph" rotatedBoundingBox="23559,7136 9201,8326 8836,3912 23194,2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5063CE-3709-4B1F-B949-9D5140045076}" emma:medium="tactile" emma:mode="ink">
              <msink:context xmlns:msink="http://schemas.microsoft.com/ink/2010/main" type="line" rotatedBoundingBox="23559,7136 9201,8326 8836,3912 23194,2721"/>
            </emma:interpretation>
          </emma:emma>
        </inkml:annotationXML>
        <inkml:traceGroup>
          <inkml:annotationXML>
            <emma:emma xmlns:emma="http://www.w3.org/2003/04/emma" version="1.0">
              <emma:interpretation id="{CC3F032E-14FD-40FF-9481-ABC9C5AD5F0A}" emma:medium="tactile" emma:mode="ink">
                <msink:context xmlns:msink="http://schemas.microsoft.com/ink/2010/main" type="inkWord" rotatedBoundingBox="13417,7352 9150,7706 8876,4401 13143,4048"/>
              </emma:interpretation>
            </emma:emma>
          </inkml:annotationXML>
          <inkml:trace contextRef="#ctx0" brushRef="#br0" timeOffset="-21106.84">-8086 4493 1447 0,'0'0'482'16,"0"0"-64"-16,0 0-123 0,0 0-54 15,0 0-32-15,0 0-29 16,0 0-41-16,0 0-38 0,0 0-32 16,0 36-29-16,0-36-19 15,0 0-13-15,-43 24 5 16,16-16-13-16,27-8-22 0,0 0-67 15,-21-28-41-15,21-12 33 16,11-8 47-16,15 4 28 0,1 8-3 16,5 8 12-16,0 16 9 15,-11 12 7-15,-21 0 41 16,22 48 84-16,-12 16 16 15,-15 12 7-15,-22 16-8 0,-10 16-57 16,-16 8-31-16,-17-1-32 16,-15 5-31-16,-6-8-192 0,-15-12-347 15,5-12-779-15</inkml:trace>
          <inkml:trace contextRef="#ctx0" brushRef="#br0" timeOffset="-20638.84">-10618 4181 2309 0,'-32'16'342'16,"5"-8"-33"-16,1 0-58 0,-1-4-72 15,0-4-48-15,1 0-48 16,-1-4-36-16,27 4-21 16,-32-16-10-16,5-4-9 0,27 20-2 15,-21-52-20-15,10-8-7 16,11-12 6-16,16-16-7 0,6-4 15 15,4 12-10-15,-4 8 18 16,4 20-10-16,1 16-6 0,0 24 4 16,10 24 12-16,0 28 5 15,1 28 15-15,10 20 10 16,5 16 37-16,11 4 12 0,5 8 41 15,0-4-38-15,11 0-20 16,-5-12-26-16,0-16-12 0,-11-4-34 16,-11-12-160-16,-16-16-70 15,-37-52-44-15,32 48-118 0,-32-48-488 16</inkml:trace>
          <inkml:trace contextRef="#ctx0" brushRef="#br0" timeOffset="-20404.84">-9989 3393 2569 0,'0'0'64'15,"-32"48"131"-15,-16 32 34 0,-16 28 2 16,-11 16 1-16,-10 20-61 15,0 4-66-15,5 8-40 0,0 0-33 16,5 0-18-16,11-8-10 16,11-20-13-16,10-21-147 0,11-19-154 15,11-20-225-15,5-20-389 16</inkml:trace>
          <inkml:trace contextRef="#ctx0" brushRef="#br0" timeOffset="-19999.24">-9499 3857 2580 0,'-5'-40'173'0,"5"-8"-46"15,0 0-21-15,5-4-37 16,11 0-45-16,6 4 7 16,15 4-16-16,0 12-6 0,11 12 0 15,-5 16 13-15,-6 24 6 16,-5 16 21-16,-11 24 34 0,-10 20 1 15,-16 12 18-15,-11 12-39 16,-16 0-12-16,-6 8-27 0,-10 0-13 16,-5-8 5-16,5-4-16 15,6-8 11-15,4-8-23 16,12-4 25-16,15-8-1 0,6-4 20 15,10-9-8-15,16-11 22 16,-21-48-18-16,59 52-2 0,0-24-22 16,-6-16 9-16,0-8-65 15,-10-4-133-15,-6-4-182 0,-37 4-456 16,0 0-391-16</inkml:trace>
          <inkml:trace contextRef="#ctx0" brushRef="#br0" timeOffset="-19531.24">-11769 2826 867 0,'0'0'197'0,"32"-8"118"0,-32 8 54 16,0 0-89-16,0 0-1 16,5 44 48-16,-16 32-56 0,-26 36-79 15,-6 40 0-15,-21 27-32 16,1 17-8-16,-7 8-28 0,6 8 13 15,11 4-42-15,10-4-29 16,11 0 20-16,16-13 2 0,11-7 11 16,10-8-3-16,11-20-18 15,11-12-5-15,5-20 27 16,5-20-58-16,-5-20-1 15,6-16-41-15,-6-16 10 0,0-16 15 16,-32-44-25-16,26 48 0 16,-26-48-162-16,27 32-152 0,-27-32-104 15,0 0-103-15,0 0-332 16,16 40-308-16</inkml:trace>
        </inkml:traceGroup>
        <inkml:traceGroup>
          <inkml:annotationXML>
            <emma:emma xmlns:emma="http://www.w3.org/2003/04/emma" version="1.0">
              <emma:interpretation id="{7398706D-B605-4B80-9F4C-E0AE7851FCA0}" emma:medium="tactile" emma:mode="ink">
                <msink:context xmlns:msink="http://schemas.microsoft.com/ink/2010/main" type="inkWord" rotatedBoundingBox="18970,7516 15212,7828 14935,4487 18693,4175"/>
              </emma:interpretation>
            </emma:emma>
          </inkml:annotationXML>
          <inkml:trace contextRef="#ctx0" brushRef="#br0" timeOffset="-24757.25">-2815 2666 1076 0,'0'0'189'0,"0"0"44"0,0 0-24 15,0 0 70 1,0 0 3-16,0 44-21 0,5 20-20 15,6 20-15-15,10 20-48 16,11 24-18-16,11 20 6 0,-1 7 10 16,6-3-9-16,-5 4 40 15,-6 0 55-15,-5-4 18 16,-10 4-54-16,-12 0-21 0,-20 16-55 15,-17 12-76-15,-26 11 4 16,-22-3-68-16,-26-8-4 0,-11-12-75 16,-11-8-138-16,-5-20-205 15,11-20-49-15,16-24-45 16,16-20-172-16,21-28-496 15</inkml:trace>
          <inkml:trace contextRef="#ctx0" brushRef="#br0" timeOffset="-21699.64">-4638 3270 1577 0,'0'0'433'16,"0"0"-24"-16,0 0-104 0,0 0-96 16,0 0-58-16,0 0-6 15,0 0 4-15,0 0-5 0,0 0-21 16,0 0-26-16,0 0 1 15,0 0-1-15,0 0-30 0,0 0-13 16,0 0-8-16,0 0 10 16,0 0-9-16,0 0-9 0,0 0-16 15,0 0-14 1,0 0 1-16,0 0-14 0,0 0 9 15,0 0-4-15,0 0 0 16,0 0 16-16,0 0-10 0,0 0-20 16,0 0 14-16,0 0-3 15,0 0-3-15,0 0-5 0,0 0 1 16,32-16 10-16,0 4 14 15,5 0 0-15,6-4-22 0,0-4 0 16,-6-8-1-16,6-4 15 16,-6 0-1-16,0 0 0 0,-5 4-9 15,-32 28 1-15,32-32 5 16,-32 32 5-16,0 0-13 15,0 0 15-15,0 0 8 0,0 0-20 16,0 0-10-16,0 0-7 16,0 0 11-16,0 0 25 0,5 48-14 15,-15 20 9-15,-1 12-8 16,0 16 4-16,-5 7-4 0,6 13 81 15,4-4 21-15,1 8 20 16,5-8-35-16,0-4-32 0,5-8-13 16,6 4 16-16,-6-12-31 15,6 0 21-15,5 0 0 16,-5 0-15-16,-1-8 0 0,1-4-3 15,0-12-43-15,-6-9 33 16,-5-59 1-16,11 60-21 16,-11-60-1-16,0 0-24 0,0 0 19 15,0 0 23-15,0 0-4 16,0 0-32-16,0 0-149 0,0 0-214 15,0 0-184-15,0 0-269 16,0 0-632-16</inkml:trace>
          <inkml:trace contextRef="#ctx0" brushRef="#br0" timeOffset="-23025.65">-5699 4009 682 0,'0'0'252'0,"0"0"132"0,0 0 3 15,0 0-37-15,0 0-17 16,0 0-31-16,0 0-26 15,27 8-48-15,-27-8-3 0,0 0-44 16,0 0-35-16,5 52-31 16,-5-52-44-16,-37 52-45 0,-16-8-15 15,-6-8 4 1,-10-8-1-16,0-4-14 0,-1-8-5 15,6 0 17-15,11-16-16 16,10-8 0-16,11-8-27 0,6-8-5 16,10-12-44-16,10-16-2 15,12-4 16-15,10-4 36 0,5 8 1 16,-5 8 10-16,-16 44 12 15,32-32-1-15,0 24 1 0,-5 24 14 16,-27-16 18-16,42 68 4 16,-4 4-4-16,4 8 9 0,1 0 25 15,5 4-9 1,5-4 35-16,11 4 21 0,5-4-4 15,1-4-16-15,4-4-22 16,-4-8 1-16,-12 0-15 0,-10-13 51 16,-10-3-25-16,-38-48 2 15,37 60-13-15,-37-60-50 0,32 52-12 16,-32-52 1-16,0 0-4 15,0 0 19-15,0 0-25 0,0 0-17 16,0 0 12-16,32 48 14 16,-32-48-26-16,0 0-11 0,0 0-57 15,0 0-80 1,0 0-82-16,0 0-159 0,0 0-194 15,0 0-444-15</inkml:trace>
          <inkml:trace contextRef="#ctx0" brushRef="#br0" timeOffset="-22464.04">-5491 3581 409 0,'-10'48'56'0,"10"-48"74"16,0 0 58-16,0 0 45 15,0 0 26-15,0 0 27 0,5 40 31 16,-5-40-30-16,0 0-52 16,0 0-63-16,0 0-52 0,0 0-32 15,0 0-22-15,0 0-24 16,0 0 57-16,0 40 22 15,0-40-29-15,-5 44 8 16,5-44-29-16,0 48-13 0,-6-4 33 16,1-8-11-16,-6 8 55 15,1 8 28-15,-6 4 46 0,-6 4-6 16,-10 12-25-16,0 8 23 15,-10 4-38-15,-1 0-74 0,0 4-21 16,1-4 11-16,-1 0 25 16,1-8 21-16,-1-4 58 0,6-9-32 15,-6-3-29-15,43-60-69 16,-48 68 14-16,48-68-26 15,-43 64-19-15,43-64 0 0,0 0-36 16,0 0 48-16,0 0-49 16,0 0 15-16,0 0 0 0,0 0-37 15,0 0-87-15,0 0-155 16,-32 52-112-16,32-52-32 0,0 0-12 15,0 0 2-15,0 0-25 16,0 0-284-16,0 0-502 16</inkml:trace>
        </inkml:traceGroup>
        <inkml:traceGroup>
          <inkml:annotationXML>
            <emma:emma xmlns:emma="http://www.w3.org/2003/04/emma" version="1.0">
              <emma:interpretation id="{13CE53C3-A09E-4FE2-85B8-2523322E4084}" emma:medium="tactile" emma:mode="ink">
                <msink:context xmlns:msink="http://schemas.microsoft.com/ink/2010/main" type="inkWord" rotatedBoundingBox="23485,6234 20247,6502 19955,2990 23194,2722"/>
              </emma:interpretation>
            </emma:emma>
          </inkml:annotationXML>
          <inkml:trace contextRef="#ctx0" brushRef="#br0" timeOffset="-37783.27">-518 3130 2150 0,'0'0'200'15,"0"0"13"-15,0 0-57 16,0 0-74-16,0 0-43 0,0 0-18 16,0 0-4-16,0 0 11 15,0 0 8-15,0 0-12 0,27 0-18 16,-27 0 5-16,0 0 7 15,32-12 48-15,-32 12-17 0,0 0 1 16,26-36 33-16,-26 36 21 16,0 0 68-16,16-44-4 15,-16 44-19-15,0 0-51 0,0 0-56 16,0 0-6-16,0 0-30 15,0 0-13-15,0 0-2 16,0 0-39-16,0 0-181 0,0 0-101 16,0 0-321-16,22 44-658 15</inkml:trace>
          <inkml:trace contextRef="#ctx0" brushRef="#br0" timeOffset="-38750.47">191 2674 1751 0,'0'0'136'16,"0"0"-19"-16,0 0-38 0,0 0-11 15,-27-4 158-15,27 4-28 16,-16 72-53-16,16 12-37 16,0 20 80-16,11 20-54 0,5 4-43 15,11 15-9-15,-1-3-41 16,6 4-19-16,0-4-9 0,-5-8-3 15,-1-8 2-15,-10-12-7 16,-5-20 3-16,-6-16 4 16,-10-8 4-16,-11-20-8 15,16-48 3-15,-59 40-11 0,1-20-13 16,-6-16-7-16,0-20-23 15,0-12-47-15,5-12-17 0,1-12 24 16,4-8 32-16,6 0 29 16,16 4 19-16,6 4 3 0,4 8 8 15,22 44 25-15,-21-40-20 16,21 40 3-16,0 0-6 0,0 0-16 15,0 0 3-15,0 0 19 16,-16 48-4-16,6 8 29 16,-6 16-7-16,5 4 33 15,-5 4-37-15,0-4-10 0,-5-4-2 16,-1-12-5-16,22-60 0 15,-26 56 1-15,26-56-1 0,0 0 0 16,0 0-22-16,0 0 9 16,-32-48 0-16,21-24-16 0,6-12 9 15,5-12 1-15,5 4-9 16,-5 16 28-16,5 16 84 15,-5 16 13-15,0 44-22 0,0 0-19 16,0 0 184-16,-37 32-19 16,-6 32-97-16,-5 16-72 15,-10 16-19-15,-1 16-12 0,-5 8-38 16,0 0 14-16,6-20-40 15,-1-9-302-15,11-23-168 0,0-16-530 16</inkml:trace>
          <inkml:trace contextRef="#ctx0" brushRef="#br0" timeOffset="-38547.67">324 2490 3041 0,'0'0'143'0,"11"-40"-37"16,-11 40-61-16,0 0-37 15,0 0-159-15,0 0-555 16</inkml:trace>
          <inkml:trace contextRef="#ctx0" brushRef="#br0" timeOffset="-38251.27">1896 1195 2579 0,'0'0'30'16,"0"24"90"-16,-16 12 120 0,-16 12 11 15,-26 12-37-15,-22 16 9 16,-21 8-26-16,-11 8-55 0,-16 12-47 15,-11 3-39-15,-10 1-34 16,-16 4-10-16,0 4-7 0,-1-4-188 16,12 0-183-16,10-4-182 15,16-4-442-15</inkml:trace>
        </inkml:traceGroup>
      </inkml:traceGroup>
    </inkml:traceGroup>
    <inkml:traceGroup>
      <inkml:annotationXML>
        <emma:emma xmlns:emma="http://www.w3.org/2003/04/emma" version="1.0">
          <emma:interpretation id="{A95823CA-E11E-4BD0-A2C3-1851E5514E17}" emma:medium="tactile" emma:mode="ink">
            <msink:context xmlns:msink="http://schemas.microsoft.com/ink/2010/main" type="paragraph" rotatedBoundingBox="2190,249 22369,368 22350,3595 2171,3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373D0B-BB8C-4379-8FD6-D8A44C736869}" emma:medium="tactile" emma:mode="ink">
              <msink:context xmlns:msink="http://schemas.microsoft.com/ink/2010/main" type="line" rotatedBoundingBox="2190,249 22369,368 22350,3595 2171,3476"/>
            </emma:interpretation>
          </emma:emma>
        </inkml:annotationXML>
        <inkml:traceGroup>
          <inkml:annotationXML>
            <emma:emma xmlns:emma="http://www.w3.org/2003/04/emma" version="1.0">
              <emma:interpretation id="{B078FB29-409F-4E1F-A664-66533E16833F}" emma:medium="tactile" emma:mode="ink">
                <msink:context xmlns:msink="http://schemas.microsoft.com/ink/2010/main" type="inkWord" rotatedBoundingBox="2188,530 6301,554 6284,3500 2171,3476"/>
              </emma:interpretation>
            </emma:emma>
          </inkml:annotationXML>
          <inkml:trace contextRef="#ctx0" brushRef="#br0" timeOffset="-42213.68">-15010 299 2636 0,'6'52'424'0,"-17"-4"-95"16,-5 8-105-16,-16 4-96 15,0 16-47-15,-11 4-46 0,1 4-20 16,-6 8 9-16,-6 4-22 16,1-8-49-16,0-4-146 15,-1-20-135-15,1-8-215 0,5-20-367 16</inkml:trace>
          <inkml:trace contextRef="#ctx0" brushRef="#br0" timeOffset="-41995.28">-15569-976 2487 0,'0'0'53'0,"0"0"41"15,-16 48 65-15,-6 24 41 0,6 20-43 16,6 24-52-16,-1 16-27 0,11 12-39 15,5 8-12-15,6 8-18 16,5 4-9-16,-5-9-108 0,-1-11-146 16,-4-16-222-16,-6-20-306 15</inkml:trace>
          <inkml:trace contextRef="#ctx0" brushRef="#br0" timeOffset="-41776.88">-16182 259 2118 0,'0'0'85'16,"0"0"63"-16,0 0 105 0,0 0-10 16,0 0-67-16,37 36-33 0,-5 16 61 15,-5 8-24-15,-11 20-28 16,-11 4-52-16,-16 16-44 0,-15 4-23 15,-6 4-13-15,-16-4-150 16,0-8-218-16,-11-16-296 16,6-24-426-16</inkml:trace>
          <inkml:trace contextRef="#ctx0" brushRef="#br0" timeOffset="-41589.68">-16385 679 2260 0,'-11'60'374'15,"-10"16"-85"-15,-11 0-70 16,-5 4-95-16,-6 12-60 16,-5-4-21-16,-5 0-43 0,5-8-181 15,0-8-350-15,5-20-459 16</inkml:trace>
          <inkml:trace contextRef="#ctx0" brushRef="#br0" timeOffset="-41106.08">-17025 1950 3171 0,'48'12'228'0,"6"-24"-104"0,4-20-60 15,12-8-120-15,-6-12-278 16,0-7-470-16</inkml:trace>
          <inkml:trace contextRef="#ctx0" brushRef="#br0" timeOffset="-41277.68">-16731 463 2176 0,'-6'52'221'15,"-4"4"-4"-15,-6-4-48 16,-6 8-71-16,-4 0-17 0,-6 0-40 15,0-8-11-15,0-8 18 16,5-12 64-16,27-32-3 0,-32 12-15 16,5-20-33-16,6-28-33 15,5-20-3-15,6-28-25 0,10-24-3 16,-6-28 6-16,12-8-15 15,-1-3 12-15,0 11 16 0,0 16 19 16,1 24 31-16,-6 24-15 16,5 16-36-16,-5 16-72 15,0 40-223-15,0 0-167 0,-5 44-350 16</inkml:trace>
          <inkml:trace contextRef="#ctx0" brushRef="#br0" timeOffset="-40232.48">-17350 283 2616 0,'6'-31'167'0,"-6"31"5"16,0 0-68-16,0 0-12 15,0 0-47-15,26-12-13 0,-26 12-20 16,27 12-15-16,-27-12 13 16,0 0-10-16,16 43 21 0,-11 9-18 15,-26 12-1-15,-16 12 2 16,-11 4-22-16,-16 0-9 0,5-8-30 15,1-4-43-15,4-16 17 16,17-20 40-16,5-12-23 16,32-20-28-16,0 0 45 0,-16-48 20 15,16-8 0-15,11-20-22 16,10-12-8-16,6 0 26 0,-1 0-12 15,6 4 45-15,-10 16-6 16,-1 17-10-16,-5 11 28 0,-16 40-6 16,0 0-28-16,10-40 22 15,-10 40-4-15,0 0-16 0,0 0 30 16,0 0-18-16,0 0 15 15,0 0-11-15,32 52 4 0,-10-16 10 16,-22-36-10-16,16 35 0 16,-16-35 26-16,5 40 59 15,-5-4 46-15,-11 0-10 0,-5 4-42 16,-10 0-18-16,-6 0-39 15,0 4-4-15,0-4 0 0,-5 0-24 16,-6-4 11-16,0-4 4 16,-5 4-9-16,0-12 7 0,0-4-1 15,6-4-10-15,4-8 4 16,1-12 5-16,5-4-9 0,0-8-8 15,6-4 16-15,26 20-17 16,-27-44-3-16,11 0 12 16,11 4-2-16,5-4-8 15,0 8-8-15,5-4 22 0,-5 8-8 16,0 32-4-16,11-32 12 15,-11 32 0-15,0 0-12 0,0 0 19 16,0 0-7-16,0 0-11 16,0 0 14-16,0 0-14 0,0 0 8 15,0 0-15-15,0 0 14 16,0 0 15-16,0 0-21 0,-6 32 27 15,1 12 20-15,0 8 47 16,-11 4 2-16,-6 8 18 16,-15 4 4-16,-6 4-40 0,-15-8 17 15,-12 4 0-15,-10-8 21 16,0-16 24-16,-5-8-3 0,5-20 5 15,6-16-11-15,4-16 27 16,1-16-23-16,10-12-28 0,11-12 24 16,6-8-71-16,10-12-6 15,5 0-18-15,11 0-72 0,11-4-132 16,10 0-175-16,17 0-150 15,4 4-246-15,11-16-500 0</inkml:trace>
          <inkml:trace contextRef="#ctx0" brushRef="#br0" timeOffset="-40060.88">-17787-576 3167 0,'-21'0'56'0,"0"-4"-28"0,-1-4-135 15,-4 0-351-15,-1 0-534 16</inkml:trace>
          <inkml:trace contextRef="#ctx0" brushRef="#br0" timeOffset="-39904.88">-18677-36 2652 0,'-37'32'175'0,"37"-32"-51"16,0 0-44-16,0 0-29 0,64-32-36 15,16 0-23-15,21 0-279 16,6 8-638-16</inkml:trace>
        </inkml:traceGroup>
        <inkml:traceGroup>
          <inkml:annotationXML>
            <emma:emma xmlns:emma="http://www.w3.org/2003/04/emma" version="1.0">
              <emma:interpretation id="{1B60CBDF-E221-44E7-B8A5-08CFE7148346}" emma:medium="tactile" emma:mode="ink">
                <msink:context xmlns:msink="http://schemas.microsoft.com/ink/2010/main" type="inkWord" rotatedBoundingBox="7081,1298 9964,1315 9955,2903 7071,2886"/>
              </emma:interpretation>
            </emma:emma>
          </inkml:annotationXML>
          <inkml:trace contextRef="#ctx0" brushRef="#br0" timeOffset="-43602.08">-11492-80 424 0,'16'-36'74'15,"-5"0"132"-15,-1 8 179 0,-10 28 95 16,11-32-13-16,-11 32-57 15,0 0-54-15,0 0-46 0,0 0-16 16,0 0-91-16,-11 44-45 16,6 12-39-16,10 4-28 0,1 8-23 15,9 4-20-15,7 0-11 16,-1 12 9-16,0-1 22 15,1 1 25-15,-12 0 13 0,-10 4-43 16,-10 4-42-16,-22-8-116 16,-16 0-130-16,-16-4-53 15,-16-12-51-15,5-8-95 0,-5-16-241 16,11-12-338-16</inkml:trace>
          <inkml:trace contextRef="#ctx0" brushRef="#br0" timeOffset="-43290.08">-11801 363 1867 0,'0'36'313'0,"0"-36"-47"16,-32 28-94-16,0-12-89 15,5 0-44-15,27-16-20 0,-27 0-6 16,27 0-5-16,0 0-13 16,0 0-8-16,11-28 3 0,-11 28-9 15,27-28 22-15,-27 28-3 16,32-8 24-16,-32 8 112 0,0 0 25 15,16 52-2-15,-22 4-25 16,-10 12-35-16,-16 12-44 16,-16 4-31-16,-5 0-6 0,-16 0-29 15,-6-4-164-15,-5-8-201 16,-5-16-383-16,10-16-187 0</inkml:trace>
          <inkml:trace contextRef="#ctx0" brushRef="#br0" timeOffset="-42744.08">-12212-124 1354 0,'-53'-4'202'0,"0"20"100"15,-6 20 15-15,0 16-85 16,6 16-71-16,0 4-67 0,10 4-37 16,11-1-20-16,11 5-17 15,10-4-9-15,11-8-2 0,11-4 2 0,5-8 6 16,11-8-3-16,-1-12-6 15,1-4-3-15,-6-12 7 0,-21-20 44 16,0 0 93-16,0 0-66 16,0 0-48-16,-37 4-18 15,-16-16-4-15,-17-4-10 0,-10-4 3 16,0-4 3-16,0-4-15 15,6-8 3-15,10-4 8 0,0-4 3 16,16-4-2-16,11-4-11 16,5 0 11-16,5-4-6 0,6 8-3 15,10 5 3-15,11 43-6 16,-5-44 3-16,5 44 7 0,0 0-12 15,0 0 4-15,-11-36-2 16,11 36 6-16,0 0 0 16,0 0 7-16,-5 64 3 0,10-1-3 15,6 9 14-15,-6 0 11 16,6-4 8-16,-1 0 5 0,-4-4 22 15,-6-4 31-15,-6 4-1 16,-15 4-38-16,-16 0-23 0,-17 4-19 16,-10-4-63-16,-10-4-124 15,-6-12-164-15,5-12-303 16,1-20-374-16</inkml:trace>
          <inkml:trace contextRef="#ctx0" brushRef="#br0" timeOffset="-42510.08">-13971 112 1734 0,'38'16'295'16,"4"8"43"-16,-4 8-12 15,-6 12-9-15,0 11-14 0,-11 17-50 16,-5 12-30 0,-11 12-32-16,-15 12-80 0,-28 8-51 15,-15 16-22-15,-27-4-76 16,-10-4-246-16,-12-8-219 0,-4-16-598 15</inkml:trace>
        </inkml:traceGroup>
        <inkml:traceGroup>
          <inkml:annotationXML>
            <emma:emma xmlns:emma="http://www.w3.org/2003/04/emma" version="1.0">
              <emma:interpretation id="{56F8D1CC-C3D8-42B5-A530-F6FD6D68FEFF}" emma:medium="tactile" emma:mode="ink">
                <msink:context xmlns:msink="http://schemas.microsoft.com/ink/2010/main" type="inkWord" rotatedBoundingBox="11252,302 15820,329 15803,3082 11236,3055"/>
              </emma:interpretation>
            </emma:emma>
          </inkml:annotationXML>
          <inkml:trace contextRef="#ctx0" brushRef="#br0" timeOffset="-50965.29">-5560-216 2724 0,'0'0'327'0,"27"20"-22"15,-27-20-30-15,32 64-92 0,-22 0-73 16,-4 8-52-16,-12 0-26 16,-10-4-14-16,-10-4-2 15,-6-5-16-15,-6-3-47 0,-4-12-54 16,4-16-41-16,1-12-33 15,0-20 50-15,37 4 8 0,-38-40 38 16,12-4 32-16,26 44 19 16,-11-64 22-16,11 64-2 0,-5-47 19 15,5 47 9-15,0 0-9 16,0 0 4-16,0 0 142 0,0 0 12 15,0 0-54-15,-27 44-41 16,1 11-29-16,-1 1-23 16,0 4-10-16,-5-4 0 0,-5-4 3 15,5-16-8-15,5-4-7 16,27-32-6-16,-32 24-62 0,32-24-48 15,-26-12 10-15,26 12 28 16,-11-40 29-16,11 40 17 0,5-48 5 16,-5 48 5-16,0 0 10 15,0 0 22-15,0 0 41 16,0 0 52-16,11 48 8 0,-11 12-22 15,-16 4-22-15,-5 0-19 16,-17 4-19-16,-4-4-6 16,-6-4-2-16,-11-12-12 0,1-12 2 15,-1-16-11-15,6-12-7 16,5-20-41-16,10-16-28 0,12-16 12 15,10-12 28-15,16 0 14 16,5 4 12-16,6 16 28 0,-11 36-26 16,21-28 29-16,-21 28 75 15,27 8 56-15,-27-8 29 0,0 60-52 16,-22 12-55-16,-26 4-29 15,-16 8-22-15,-5-4-20 0,-6-4-180 16,6-8-212-16,0-4-239 16,0-8-522-16</inkml:trace>
          <inkml:trace contextRef="#ctx0" brushRef="#br0" timeOffset="-50778.09">-5651 1555 4423 0,'38'0'601'0,"-6"0"-209"16,-32 0-192-16,0 0-185 15,32-32-441-15,-16-8-308 0,-11 4-171 16,-10-8-654-16</inkml:trace>
          <inkml:trace contextRef="#ctx0" brushRef="#br0" timeOffset="-50590.89">-6018-612 4166 0,'0'0'521'15,"0"0"-49"-15,0 0-232 0,0 0-156 16,0 0-393-16,0 0-308 15,0 0-133-15,0 0-216 0,0 0-237 16</inkml:trace>
          <inkml:trace contextRef="#ctx0" brushRef="#br0" timeOffset="-50107.29">-7148-124 2750 0,'0'0'290'0,"-6"64"-9"15,6-4-40-15,-5 8-36 0,-11 4-60 16,-11 12-69-16,-21 3-34 16,-21 9-21-16,-11-8-7 0,-5-4-5 15,-11-12-1-15,0-16 0 16,5-24 3-16,6-12-20 0,5-28-25 15,11-16-4-15,10-20-3 16,11-4 14-16,11 0 8 16,10 0 8-16,11 12 16 0,16 36-5 15,-16-32 0-15,16 32-8 16,0 0-6-16,0 0 26 0,0 0 34 15,-10 32-7-15,-1 12 13 16,-5 4-18-16,0-4-4 0,0 0-22 16,-11-4 10-16,27-40-6 15,-32 36-5-15,11-20 3 16,21-16-14-16,-37-24 4 0,16-20-36 15,10-20 14-15,0-8 5 16,11-4 21-16,0 16 88 16,0 8 107-16,0 52 17 0,-5-44-18 15,5 44 18-15,0 0-10 16,-32-4-40-16,-11 28-60 0,-10 20-42 15,-11 16-47-15,0 4-29 16,-5 0-297-16,5 0-281 0,10-8-111 16,7 0-156-16,9-12-419 15</inkml:trace>
          <inkml:trace contextRef="#ctx0" brushRef="#br0" timeOffset="-49951.29">-8411 1351 3231 0,'85'20'253'0,"-11"-12"-113"16,1-12-76-16,0-12-148 0,-11-8-280 16,0-12-645-16</inkml:trace>
          <inkml:trace contextRef="#ctx0" brushRef="#br0" timeOffset="-49623.69">-9440-12 2979 0,'11'48'222'16,"5"12"-68"-16,5 4-38 15,0 0-53-15,0 3-30 0,-5 9-22 16,-5-4 2-16,-6 0-29 15,-21-8-33-15,-10-8 15 0,-12-8-6 16,-9-20 19-16,-12-16 12 16,-5-12 9-16,0-12-5 15,0 0 24-15,0 0 37 0,5 8 28 16,6 8 19-16,0 20 28 15,10 12-36-15,6 12-48 16,5 4-13-16,16 0-40 0,11 8-155 16,15-8-112-16,12-4-236 15,15-28-603-15</inkml:trace>
          <inkml:trace contextRef="#ctx0" brushRef="#br0" timeOffset="-49405.29">-8022-1212 2936 0,'26'0'200'0,"-4"4"64"0,-22-4 65 15,-16 52-81-15,-16 8-104 16,-27 12-78-16,-21 12-36 0,-27 12-14 15,-15 4-73-15,-11 8-117 16,-1-4-88-16,-10 0-74 16,6-4-135-16,5-4-245 0,10-4-192 15</inkml:trace>
        </inkml:traceGroup>
        <inkml:traceGroup>
          <inkml:annotationXML>
            <emma:emma xmlns:emma="http://www.w3.org/2003/04/emma" version="1.0">
              <emma:interpretation id="{56D8EC05-31A4-4941-A6F5-0CDADAA81A8F}" emma:medium="tactile" emma:mode="ink">
                <msink:context xmlns:msink="http://schemas.microsoft.com/ink/2010/main" type="inkWord" rotatedBoundingBox="16351,864 22366,899 22353,3192 16338,3157"/>
              </emma:interpretation>
            </emma:emma>
          </inkml:annotationXML>
          <inkml:trace contextRef="#ctx0" brushRef="#br0" timeOffset="-53164.9">-1307 563 2133 0,'0'0'313'0,"0"0"-48"15,0 0-86-15,0 0-39 0,0 0-49 16,0 0-45-16,0 0-22 16,-5 36-7-16,5-36-11 15,-53 48-6-15,-1-4 35 0,1 12 38 16,-6 12 35-16,-5 16 76 15,0 12 26-15,0 8-30 0,6-4-31 16,5 0-10-16,-1-12-9 16,12-8-26-16,4-20-7 0,1-8-3 15,0-12-63-15,-6-20-31 16,0-12-124-16,1-16-186 0,-1-12-79 15,0-16-83-15,6-12-197 16,16-24-340-16</inkml:trace>
          <inkml:trace contextRef="#ctx0" brushRef="#br0" timeOffset="-53008.9">-1408 1199 1935 0,'27'24'401'16,"-27"-24"-72"-16,0 0-158 15,0 0-82-15,0 0-40 0,0 0-135 16,0 0-420-16,0 0-590 16</inkml:trace>
          <inkml:trace contextRef="#ctx0" brushRef="#br0" timeOffset="-52681.3">-2234 427 2012 0,'-22'32'380'16,"12"0"-69"-16,4 4-70 16,1-4-59-16,0 4-55 0,-1 0-45 15,-9 4-12-15,-1 0 4 16,-6-8 10-16,22-32 12 0,-32 40 48 15,32-40 46-15,-26 16-55 16,26-16-42-16,-27-24-7 0,6-20-24 16,5-20-17-16,5-16-31 15,0-16-4-15,6-16-10 0,0-8 2 16,5-3 2-16,-6 11-27 15,6 8-95-15,-5 16-119 0,0 24-83 16,-1 12-123-16,6 52-337 16,-10-36-356-16</inkml:trace>
          <inkml:trace contextRef="#ctx0" brushRef="#br0" timeOffset="-52525.3">-1957-228 3002 0,'0'0'368'15,"32"24"-51"-15,-32-24-142 16,0 0-102-16,0 0-245 16,0 0-238-16,0 0-412 15,0 0-278-15</inkml:trace>
          <inkml:trace contextRef="#ctx0" brushRef="#br0" timeOffset="-52197.7">-3018 647 1994 0,'32'16'118'0,"6"0"-62"15,-1 0-42-15,-5-4 14 16,-5 0-16-16,-27-12-5 0,0 0 19 15,21 12 13-15,-21-12 4 16,0 0 15-16,-32 8 33 0,-16-8 126 16,-5 0 11-16,-11 0-66 15,-6 4-33-15,1 12-30 0,0 8 4 16,-1 4 24-16,7 12-30 15,9 8-34-15,12 4-27 0,4 16-29 16,17-4-1-16,10-4-6 16,17-4-36-16,10-8-142 15,10-8-180-15,12-20-552 0</inkml:trace>
          <inkml:trace contextRef="#ctx0" brushRef="#br0" timeOffset="-51979.3">-3796-424 3231 0,'0'0'216'0,"0"0"263"15,0 0-127-15,-21 76-144 16,21 20-92-16,5 8-65 0,16 12-35 15,-5 0-268-15,-5 8-165 16,0 3-75-16,-17 5-257 0,-4-8-447 16</inkml:trace>
          <inkml:trace contextRef="#ctx0" brushRef="#br0" timeOffset="-51620.5">-4014 351 2624 0,'0'0'367'15,"0"0"-67"-15,0 0-73 0,0 0-53 16,0 0-68-16,0 0-52 16,-48 16-18-16,0 24 6 0,-6 16 3 15,-4 12-18-15,-1 8-11 16,11 8-7-16,6 4-6 0,4 4 9 15,6 0 7-15,6 0-16 16,4 0 5-16,1-8 0 16,5-8-2-16,-5-4 22 15,-6-8 72-15,-10-12 36 0,-1-8-7 16,-15-8-12-16,0-16 34 15,-1-16 25-15,1-16 78 0,11-16-1 16,10-24-98-16,10-32-99 16,22-32-46-16,16-24-10 0,22-16-36 15,20 0-57-15,6 12-123 16,0 20-198-16,0 28-149 0,-16 24-15 15,-16 16-213-15,-5 16-398 16</inkml:trace>
          <inkml:trace contextRef="#ctx0" brushRef="#br0" timeOffset="-54038.5">846 503 1341 0,'0'0'303'0,"0"0"139"0,0 0-60 15,0 0-104-15,16 28-57 16,0 4-46-16,6 8 0 0,4 4-36 15,1-4-15-15,5 4-15 16,-5-8-43-16,-1 0-22 16,-4-8-28-16,-22-28 0 0,0 0 7 15,0 0-17-15,0 0-70 16,0 0-58-16,-43 20 30 0,0-20 23 15,-5-12-38-15,0-16-26 16,11-16-42-16,10-8 60 16,17-8 47-16,4 4 35 0,12 8 7 15,-1 16 16-15,-5 32 4 16,11-32-3-16,-11 32 51 0,0 0 77 15,0 0-4-15,0 0-24 16,5 52-10-16,0-8-13 0,-10 0-15 16,-6-4-10-16,-5 0-32 15,-16-4 12-15,-10-8-20 0,-6-4 8 16,-5-4-14-16,5-16 3 15,0-8-6-15,10-16-15 0,6-8-14 16,6-16-33-16,10-8 33 16,16-4 3-16,0 8 27 15,0 8-7-15,0 40 12 0,5-36-7 16,-5 36 7-16,0 0 0 15,0 0 2-15,0 0 83 0,0 0-13 16,-37 36 27-16,-1 4 14 16,1 4 33-16,5-4-9 0,0-8-15 15,6-8 14-15,26-24 54 16,0 0 108-16,-32 28 129 0,32-28 82 15,0 0-55-15,0 0-224 16,-38-28-117-16,12-12-59 16,-1-8-28-16,0-8-26 0,6-8-102 15,0-4-293-15,5-12-309 16,10-8-63-16,1 1 64 0,5-5-220 15,5 8-322-15</inkml:trace>
          <inkml:trace contextRef="#ctx0" brushRef="#br0" timeOffset="-53851.3">862-608 2445 0,'16'-20'394'15,"-16"20"-44"-15,0 0-151 0,0 0-110 16,0 0-41-16,27 0-21 15,-6 12-22-15,-21-12 4 0,38 48-97 16,-17 0-112-16,-10 8-86 16,-17 12-256-16,-20 8-461 0</inkml:trace>
          <inkml:trace contextRef="#ctx0" brushRef="#br0" timeOffset="-53508.1">-513-268 2154 0,'0'0'344'0,"0"0"-2"0,16 48-46 16,6 12-41-16,10 16-38 15,5 12-29-15,6 12 23 0,5 8-16 16,0 3-57-16,-1 1-51 15,-4 12-31-15,-6-4-6 0,-10 4-40 16,-11-4 8-16,-11-4-3 16,-21-12-18-16,-16-4 8 15,-16-20-10-15,-10-12-1 0,-11-20-26 16,5-16 10-16,0-16 9 15,0-24-5-15,5-16 23 0,6-24-10 16,15-24-44-16,6-16 5 16,11-12 29-16,10-4-12 0,11 0-10 15,16 12-110-15,6 8-120 16,-1 12-98-16,0 16-258 0,1 4-542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1:42.4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97B363-2765-49DC-A2B0-E964F29C987A}" emma:medium="tactile" emma:mode="ink">
          <msink:context xmlns:msink="http://schemas.microsoft.com/ink/2010/main" type="writingRegion" rotatedBoundingBox="2150,-62 23522,-30 23497,16329 2126,16296"/>
        </emma:interpretation>
      </emma:emma>
    </inkml:annotationXML>
    <inkml:traceGroup>
      <inkml:annotationXML>
        <emma:emma xmlns:emma="http://www.w3.org/2003/04/emma" version="1.0">
          <emma:interpretation id="{00C29117-34AF-432F-837C-64EB7E4EAEB4}" emma:medium="tactile" emma:mode="ink">
            <msink:context xmlns:msink="http://schemas.microsoft.com/ink/2010/main" type="paragraph" rotatedBoundingBox="3169,304 23442,-453 23760,8065 3487,8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5AF364-B769-45C6-B4BF-B001A7157FB7}" emma:medium="tactile" emma:mode="ink">
              <msink:context xmlns:msink="http://schemas.microsoft.com/ink/2010/main" type="line" rotatedBoundingBox="3169,304 23442,-453 23593,3581 3319,4338"/>
            </emma:interpretation>
          </emma:emma>
        </inkml:annotationXML>
        <inkml:traceGroup>
          <inkml:annotationXML>
            <emma:emma xmlns:emma="http://www.w3.org/2003/04/emma" version="1.0">
              <emma:interpretation id="{9817758D-D73B-4CF2-8BA5-B41E20E624A1}" emma:medium="tactile" emma:mode="ink">
                <msink:context xmlns:msink="http://schemas.microsoft.com/ink/2010/main" type="inkWord" rotatedBoundingBox="3207,1321 8643,1118 8734,3533 3297,3736"/>
              </emma:interpretation>
            </emma:emma>
          </inkml:annotationXML>
          <inkml:trace contextRef="#ctx0" brushRef="#br0">-19120 504 550 0,'0'0'57'15,"0"0"16"-15,0 0 9 16,0 0 59-16,0 0 28 0,0 0-25 16,42 4 102-16,11 0 55 15,22-4-50-15,10 0-46 0,17 4-20 16,10-4-44-1,-1-8-53-15,1 4-50 0,-10-8-9 16,-12 0-22-16,-20 0 12 16,-17 0-8-16,-16 4-11 0,-10 0 40 15,-27 8 27-15,0 0 26 16,26-4-28-16,-26 4 9 0,0 0-44 15,0 0 2-15,0 0-30 16,0 0-2-16,0 0-13 0,6 48 13 16,-6 15-3-16,0 29 7 15,0 20-2-15,5 20-2 16,0 24 6-16,11 4 12 15,6 4-7-15,4-4 2 0,1-8-7 16,0-12 11-16,-1-16 8 16,1-17-4-16,-11-11-14 0,-11-16 61 15,-10-16-17-15,-16-12-32 16,21-52-2-16,-59 52-8 0,-5-24-14 15,5-16 17-15,-4-20-16 16,4-16-2-16,0-16 6 0,1-20-9 16,10-16 19-16,0-20-24 15,16-11 16-15,16-13 12 0,5-4-11 16,16-4 4-1,6 4-2-15,16 0-9 0,5 8 12 16,5 8-12-16,11 0-6 16,5 8 10-16,1 12-72 0,-1 12-113 15,-11 0-254-15,-4 12-539 16</inkml:trace>
          <inkml:trace contextRef="#ctx0" brushRef="#br0" timeOffset="748.8">-16962 723 2293 0,'0'0'212'15,"-5"-40"-40"-15,-11 4-50 0,-16 0-68 16,-11-4-31-16,-5 4-4 15,-5 1-22-15,-6 3 10 16,1 8-3-16,-6 8-14 0,5 12 1 16,-5 20 18-16,5 20-15 15,-10 15 6-15,5 29 20 0,0 12 8 16,11 12 26-16,10 0-4 15,11 4-17-15,16-8 7 0,16-4-6 16,22-12-2-16,10-12 6 16,21-16 1-16,16-16-28 0,11-16 0 15,5-20-7-15,6-12-4 16,0-16 0-16,-6-16 9 15,-10-16-9-15,-6-16 0 16,-11-20 0-16,-4-16 0 0,-6-24 0 16,-11-8 4-16,-10 0-4 15,-6 24 10-15,-10 29 73 0,-1 15-9 16,-4 20-29-16,-1 16-32 15,-5 36 5-15,0 0 41 0,0 72-22 16,0 20 4-16,11 15-2 16,-6 9 10-16,22 4-1 0,-1-4-4 15,12 4-21-15,15-8-5 16,0-8-7-16,6-16-53 15,-1-16-137-15,-10-12-91 0,0-24-161 16,-5-24-369-16,-11-16-227 16</inkml:trace>
          <inkml:trace contextRef="#ctx0" brushRef="#br0" timeOffset="218.4">-17490-8 2964 0,'0'0'216'0,"0"0"11"15,0 0-79-15,0 0-65 16,0 0-51-16,0 0-108 0,0 0-179 16,0 0-353-16,0 0-398 15</inkml:trace>
          <inkml:trace contextRef="#ctx0" brushRef="#br0" timeOffset="1450.8">-16333 847 2017 0,'-11'-48'347'0,"1"8"-39"15,10 4-106-15,0 4-83 0,0 32-46 16,21-32-23-16,6 8-1 16,-1 8-14-16,6 16-5 0,0 16-15 15,6 4-1-15,-1 12 0 16,-5 12 12-16,-5 12 16 0,-1 8 51 15,-5 4-25-15,-5 4 0 16,-10-4-8-16,-6-4-13 0,0-8-10 16,-11-4-9-16,0-8-4 15,6-8-10-15,5-36 5 0,0 0-10 16,0 0 17-16,0 0-10 15,0 0-22-15,0 0 0 16,-16-56-13-16,11-24-3 0,16-20-25 16,15-16 14-16,11-8 20 15,1 12 4-15,4 16-7 0,1 16 12 16,-6 13-1-16,1 23-2 15,-6 16 12-15,-6 16 17 0,-26 12 22 16,38 40 20-16,-12 12-16 16,-4 15 36-16,-6 13 14 0,-6 4-41 15,1 4-12-15,-6 0-10 16,1-4-19-16,-1-8-10 15,0-12 1-15,-5-12-3 0,6-12-4 16,-6-40 6-16,0 32 1 16,0-32 1-16,0 0 5 0,0 0-31 15,26-60-36-15,1-28-17 16,10-32-28-16,11-12 16 0,5-8 43 15,-5 20 15-15,6 13 20 16,-12 27-3-16,-4 20 2 16,-12 12 0-16,-26 48 6 0,0 0 126 15,38 20 2-15,-17 24-36 16,-10 24-17-16,-1 8 3 15,-4 11 34-15,-1 1-44 0,0 4-2 16,1-4 7-16,4-4-5 16,1-4-25-16,5-8-34 0,0-8-2 15,0-8 9-15,5-12-19 16,-5-12-72-16,-16-32-134 0,0 0-78 15,0 0-93-15,21 16-221 16,-21-16-543-16</inkml:trace>
          <inkml:trace contextRef="#ctx0" brushRef="#br0" timeOffset="2074.8">-14622 555 2484 0,'21'-16'333'16,"-21"16"-76"-16,48-12-87 16,5 1-74-16,-5 3-40 0,6-4-34 15,4-4-3-15,1 0-19 16,0-8 9-16,-11 0-9 15,-6-8 0-15,-4 4 9 16,-38 28-5-16,26-44-11 0,-10 0-6 16,-10 8-4-16,-6 36 4 15,-27-48 3-15,-5 20 0 0,-16 20 4 16,0 8 3-16,-5 12-1 15,-1 4 4-15,6 4 4 0,-5 12 8 16,10 4-19-16,1 12 34 16,5 4 33-16,5 8 28 0,0 4 17 15,10 3 13-15,6 5 12 16,6 0-2-16,4 4 13 15,12 0 14-15,10-4 12 0,10-4-26 16,6-4 31-16,16-4 13 16,16-4-45-16,0-12 32 0,11-12-52 15,-1-8 7-15,6-8 25 16,0-8 11-16,-10-12-3 0,-7-4 46 15,-4-8-11-15,-6-8-55 16,-10-8-49-16,-6-4 53 0,-5 4-5 16,-32 32-23-16,27-40-22 15,-27 40-35-15,21-32 5 0,-21 32-17 16,0 0-27-16,0 0 7 15,0 0-11-15,0 0-14 16,22-32 11-16,-22 32-8 0,0 0-13 16,0 0 8-16,0 0 2 15,0 0-8-15,0 0 2 0,0 0-52 16,0 0-89-16,0 0-122 15,0 0-293-15,0 0-264 0,0 0-23 16,0-36 52-16,0 36-286 16</inkml:trace>
        </inkml:traceGroup>
        <inkml:traceGroup>
          <inkml:annotationXML>
            <emma:emma xmlns:emma="http://www.w3.org/2003/04/emma" version="1.0">
              <emma:interpretation id="{147CF468-064E-4032-AB5E-21911F3BB4F1}" emma:medium="tactile" emma:mode="ink">
                <msink:context xmlns:msink="http://schemas.microsoft.com/ink/2010/main" type="inkWord" rotatedBoundingBox="11067,9 15648,-161 15788,3594 11208,3765"/>
              </emma:interpretation>
            </emma:emma>
          </inkml:annotationXML>
          <inkml:trace contextRef="#ctx0" brushRef="#br0" timeOffset="-6973.22">-6654-232 1903 0,'0'0'330'0,"0"0"39"16,5 48-86-16,-15-8-98 16,-22 4-99-16,-11-4-36 0,-5 4-20 15,-11-4 16-15,6-4 34 16,0-8 66-16,5-8 56 15,5-12 67-15,6-8-11 0,5-20 14 16,32 20-44-16,-37-68-51 16,10-12-52-16,16-24-84 0,1-16-5 15,4-4-24-15,1 12 8 16,0 12 13-16,-1 24-33 0,6 20-128 15,0 16-318-15,-5 12-135 16,5 28-151-16,0 0-392 0</inkml:trace>
          <inkml:trace contextRef="#ctx0" brushRef="#br0" timeOffset="-6115.22">-7342 883 3590 0,'0'0'437'15,"0"0"84"-15,0 0-41 0,0 0-201 16,27-48-151-16,-27 48-114 15,48-44-514-15,-5 16-217 16,-43 28-202-16,0 0-694 0</inkml:trace>
          <inkml:trace contextRef="#ctx0" brushRef="#br0" timeOffset="-6286.82">-7715-296 2356 0,'0'0'100'0,"22"4"107"15,-22-4-19-15,21 48-11 0,-10 4-44 16,-17 12-46-16,-20 4-35 15,-17 8-27-15,-21 4-19 16,-5-4-1-16,-6-12 2 0,1-16-14 16,-6-16-3-16,5-8-6 15,11-28 13-15,11-24 6 0,5-20-20 16,16-24-17-16,16-16 1 15,16-8 0-15,10-4 6 16,17 12 2-16,5 16 16 0,5 12 16 16,6 24-7-16,-6 16-12 15,-5 24 14-15,-5 12-5 0,-6 20 14 16,-10 16-11-16,-11 20 14 15,-11 12-10-15,-15 12 24 16,-6 8 26-16,-6 8 15 0,-10 8 40 16,-10 8-17-16,-6 7 0 15,0 1-28-15,-11 4-4 0,17 0 7 16,4-4 55-16,17-4-48 15,10 0 21-15,27-16-10 0,22 0 3 16,20-16-29-16,28-4-12 16,20-16 34-16,22-12-29 0,21-12 6 15,11-13-42-15,0-11 4 16,-11-20-137-16,-15-12-192 15,-12-16-161-15,-20-16-317 0,-17-27-572 16</inkml:trace>
          <inkml:trace contextRef="#ctx0" brushRef="#br0" timeOffset="-5428.81">-9052-300 1931 0,'0'0'343'0,"0"36"12"15,-6 4-75-15,-4 4-67 16,-1 8-59-16,-5 4-23 0,0 4-74 15,-5 0-12-15,-1-8-16 16,-4-4-22-16,4-4-7 0,-4-8 5 16,26-36 0-16,-43 40-26 15,11-28-120-15,0-16-66 0,0-16 75 16,5-4 27-16,6-16 0 15,0-8-20-15,10-4 58 16,-5 4 27-16,6 12 15 0,4 8 21 16,6 28 4-16,0 0-5 15,0 0 12-15,0 0 73 16,-32 40 32-16,-5 8 11 0,0 24-23 15,-6 0-27-15,-10 4 12 16,5-4-19-16,0-12 20 0,5-12 5 16,6-8 24-16,-1-17 23 15,1-15 35-15,11-12 45 0,26 4-11 16,-38-43-70-16,17-29-66 15,10-12-29-15,11-32-29 16,6-28-13-16,15-32 2 0,6-32-8 16,10-4-9-16,0 8 15 15,-5 28-3-15,0 33-14 0,-5 31-5 16,-11 36-179-16,-6 20-222 15,1 28-198-15,-11 28-132 0,-5 60-345 16</inkml:trace>
          <inkml:trace contextRef="#ctx0" brushRef="#br0" timeOffset="-5257.21">-9164 679 3667 0,'0'0'422'0,"0"0"-148"15,0 0-144-15,0 0-77 16,26 12-311-16,-26-12-232 0,0 0-406 16</inkml:trace>
          <inkml:trace contextRef="#ctx0" brushRef="#br0" timeOffset="-5038.81">-9537-764 3333 0,'0'0'50'15,"21"16"-13"-15,0 0-20 0,1-4-13 16,-1 4-240-16,-21-16-442 15,26 32-395-15</inkml:trace>
          <inkml:trace contextRef="#ctx0" brushRef="#br0" timeOffset="-4602.01">-10822 192 2103 0,'32'32'151'0,"5"0"-18"16,-5-12-24-16,-5 0-48 0,-27-20-27 16,32 16-18-16,-32-16 1 15,0 0 13-15,0 0 56 0,0 0-47 16,0 0-10-16,0 0 7 15,-43 0 22-15,-10-8 10 0,0-4 12 16,-1 4 22-16,6 4 2 16,0 8-28-16,6 12-28 0,-1 8-18 15,6 12-5-15,5 24 48 16,5 16 16-16,6 23 39 15,5 21 9-15,5 24 4 16,11 24 3-16,6 12-4 0,4 0 28 16,6-4-47-16,6-8 46 15,-6-8-66-15,5-20-34 0,0-21-23 16,1-19-19-16,-12-24 0 15,1-16-25-15,-11-60-5 0,11 56-21 16,-11-56-22-16,0 0-90 16,0 0-126-16,0 0-72 0,0 0-73 15,-6 52-331-15,6-52-544 16</inkml:trace>
        </inkml:traceGroup>
        <inkml:traceGroup>
          <inkml:annotationXML>
            <emma:emma xmlns:emma="http://www.w3.org/2003/04/emma" version="1.0">
              <emma:interpretation id="{DA86D6CC-83D2-44C8-97FF-B0F2B9E11422}" emma:medium="tactile" emma:mode="ink">
                <msink:context xmlns:msink="http://schemas.microsoft.com/ink/2010/main" type="inkWord" rotatedBoundingBox="16105,272 23459,-2 23593,3581 16239,3855"/>
              </emma:interpretation>
            </emma:emma>
          </inkml:annotationXML>
          <inkml:trace contextRef="#ctx0" brushRef="#br0" timeOffset="-7722.02">-4096-80 2383 0,'22'-4'375'0,"-6"8"-58"15,5 12-86-15,-5 16-81 0,-5 4-77 16,-1 12-24-16,-4 0-6 15,-12 8-46-15,-4-4-8 16,-17-4-15-16,-10 0-37 0,-1-12-24 16,-10-16-36-16,-5-16-9 15,0-16 49-15,-1-8 24 16,7-16 15-16,4-4 24 0,6-4 9 15,10 4 1-15,6 8 1 16,21 32-3-16,-22-32 0 0,22 32 12 16,0 0 84-16,0 0 8 15,6 44-1-15,-6 8 1 0,5 8 25 16,-5 4 15-16,-11 0 18 15,-5 0 6-15,-16-4-5 16,-16-5-3-16,-16-11 15 0,-16-4 4 16,-16-12 2-16,-15-12 7 15,-1-12 50-15,0-16 2 0,10-12-35 16,7-16-51-16,9-12-49 15,17-4 58-15,16-7-27 16,10 7-27-16,16 12-97 0,11 4-21 16,16 40-99-16,16-48-378 15,16 20-290-15,16 12-62 0,6 16-390 16</inkml:trace>
          <inkml:trace contextRef="#ctx0" brushRef="#br0" timeOffset="-7550.42">-4805 1675 3401 0,'123'-40'126'15,"10"-16"-69"-15,11-12-130 0,0-8-199 16,0-8-530-16</inkml:trace>
          <inkml:trace contextRef="#ctx0" brushRef="#br0" timeOffset="-9594.02">-844 280 1598 0,'0'0'123'15,"0"0"-27"-15,0 0-18 0,0 0-44 16,0 0-13-16,5-56-27 16,27 0 21-16,5 4-21 0,0 4-10 15,-5 12 22-15,6 12-25 16,-6 12 19-16,0 4 15 15,0 12-34-15,0 8 38 0,0 0-7 16,-32-12 9-16,26 40 43 16,-26-40 36-16,11 60-11 0,-22-8-34 15,-21 0-9-15,-16-4-29 16,-21 0-13-16,-11 0 10 0,-11-4-14 15,-4-8-26-15,-7-8-11 16,6-8-28-16,6-8 9 0,10-12-17 16,16-4-13-16,11-16-17 15,21-12 30-15,32 32 29 0,-11-60 13 16,16 12-18-1,-5 48 10-15,43-40 70 0,5 24 19 16,-6 16 92-16,6 12 51 16,-5 16 29-16,-11 8 76 0,-5 20 29 15,-11 8-75-15,-27 11-29 16,-21 13-38-16,-37 4-95 0,-16 0-31 15,-17-8-43-15,-4-4-38 16,-1-16-101-16,0-12-143 0,17-20-247 16,15-16-562-16</inkml:trace>
          <inkml:trace contextRef="#ctx0" brushRef="#br0" timeOffset="-9438.02">-1052-404 2914 0,'0'0'21'0,"0"0"-8"16,0 0-49-16,0 0-418 15,0 0-550-15</inkml:trace>
          <inkml:trace contextRef="#ctx0" brushRef="#br0" timeOffset="-8236.82">-2198 2442 3771 0,'106'-28'117'0,"1"-4"-73"16,0-8-90-16,-6 0-219 15,-16 0-299-15,-10-4-746 0</inkml:trace>
          <inkml:trace contextRef="#ctx0" brushRef="#br0" timeOffset="-9250.82">-1804-760 2877 0,'0'56'170'0,"16"12"-2"0,11 20 16 15,10 8-87-15,6 12-39 16,5 0-50-16,0 0-186 15,-11 4-280-15,-10 0-553 0</inkml:trace>
          <inkml:trace contextRef="#ctx0" brushRef="#br0" timeOffset="-8424.02">-2022-152 2068 0,'32'-16'212'0,"5"28"38"15,6 12-64-15,5 12-59 16,-11 8-42-16,-5 8 11 0,-11 4-43 16,-16 4-10-16,-10 4-24 15,-22-4-40-15,-10-12-8 0,-5-12-44 16,-1-12-43-16,6-20 0 15,37-4-53-15,-38-36-33 0,17-20 8 16,21-12 31-16,11-20-5 16,10-12 55-16,0-4 56 0,-5 8 37 15,0 16 24-15,-10 16 130 16,-17 20-59-16,-16 32 70 15,-15 20 51-15,-22 28-16 0,-6 8-64 16,6 24-31-16,0 4-56 16,11 8 6-16,11-4-31 0,20 4 28 15,12-8-14-15,26-4-28 16,26-8 30-16,22-12-20 0,16-4 9 15,5-12-3-15,-5-8-6 16,-10-8 14-16,-17-12-12 0,-21-4-48 16,-32 0-5-16,0 0-1 15,-64-16 30-15,-21 0 9 0,-17-4-8 16,-4-4 29-16,-6-4-12 15,0-8 7-15,5-4-18 16,6-8 25-16,21-4-19 0,5 4 19 16,17 4-13-16,5 8 17 15,15 4-10-15,38 32 2 0,-37-28-3 16,37 28-3-16,0 0 0 15,0 0 12-15,-27 40-2 0,27-40-4 16,-16 68 7-16,16-12-6 16,6 0 25-16,4-8-2 0,12 0-30 15,-1-4 12-15,-21-44-9 16,37 48 3-16,-5-20 0 15,-32-28-17-15,0 0 32 0,0 0-17 16,0 0-7-16,0 0 3 16,0 0-15-16,-42-16 21 0,-6-4-6 15,-6-4 0-15,1 4-3 16,0 4 13-16,5 0 17 0,5 8 78 15,6 8-2-15,5 4-8 16,32-4-25-16,-37 28-20 0,37-28 40 16,-38 56-4-16,17 4-4 15,5 4-17-15,16 7-2 0,0 13 28 16,21 12 29-16,6 8 3 15,21 12-17-15,16 16 22 16,10 4-51-16,1 4-36 0,0-4-26 16,-6-8-5-16,-10-8-179 15,-6-12-278-15,-5-12-520 0</inkml:trace>
          <inkml:trace contextRef="#ctx0" brushRef="#br0" timeOffset="-7332.02">-2822-1123 3482 0,'0'0'184'15,"0"0"54"-15,-58 56-68 16,-33 15-93-16,-32 17-33 0,-21 12-57 16,-37 8-186-16,-27 4-173 15,-26 8-163-15,-11 0-441 0</inkml:trace>
          <inkml:trace contextRef="#ctx0" brushRef="#br0" timeOffset="-6801.62">-6228-712 2863 0,'70'-24'178'0,"-6"0"-89"0,-6-4-46 16,1 4-34-16,-16 4-294 16,-11 4-621-16</inkml:trace>
          <inkml:trace contextRef="#ctx0" brushRef="#br0" timeOffset="-10124.42">733 60 1161 0,'0'0'245'16,"27"-8"88"-16,-1 12-23 0,-4 8-7 15,10 12-92-15,5 4-22 16,6 0-48-16,5 12-44 15,10 0-40-15,-10 0-15 16,-5-8-10-16,-6 0-17 0,-15-12 8 16,-22-20 10-16,0 0-15 15,0 0-5-15,-16 36-18 0,-27-8-10 16,-10-12-18-16,5-8 2 15,0 0-32-15,16-12-24 0,32 4 8 16,0 0 40-16,-27-52 2 16,16 4 19-16,17 12 10 15,-1 4 2-15,-5 32 6 0,16-36 3 16,-16 36 57-16,0 0 9 15,0 0 4-15,0 0-5 16,0 0-15-16,0 0-18 0,0 0-16 16,0 0-6-16,0 0-22 15,-48-20 4-15,-11 20 9 0,-15 12-2 16,-6 20 2-16,5 12-2 15,1-4 3-15,4 4-17 16,17 0 16-16,10-4-18 0,11-12 14 16,11 3-12-16,21-31 17 15,11 40 4-15,15-12-9 0,17-8-3 16,10-4 10-16,1 4-3 15,4-4 1-15,6 4-5 16,-5 4 8-16,-1 4-8 0,-4-4-8 16,-6 0 13-16,-6-4-10 15,-10-4 11-15,-32-16 1 0,22 20 4 16,-22-20 7-16,-11 32-18 15,-16 0 12-15,-21-4-12 16,-16 0-5-16,-5 0 16 0,-11-8-8 16,0 0-6-16,0-8 3 15,0-8 0-15,6-12 14 0,10 0 8 16,11-16-10-16,5-12-10 15,10-12 12-15,1-20-4 16,10-12-19-16,6-12 9 0,5-8 10 16,16 1-18-16,0-9 10 15,11 8-12-15,-1 8-41 0,6 12-180 16,-5 20-324-16,-6 8-417 15</inkml:trace>
        </inkml:traceGroup>
      </inkml:traceGroup>
      <inkml:traceGroup>
        <inkml:annotationXML>
          <emma:emma xmlns:emma="http://www.w3.org/2003/04/emma" version="1.0">
            <emma:interpretation id="{3BF7BBBC-3331-45DD-A2D8-E82E63D38B8B}" emma:medium="tactile" emma:mode="ink">
              <msink:context xmlns:msink="http://schemas.microsoft.com/ink/2010/main" type="line" rotatedBoundingBox="3525,4491 23461,4521 23455,8291 3519,8261"/>
            </emma:interpretation>
          </emma:emma>
        </inkml:annotationXML>
        <inkml:traceGroup>
          <inkml:annotationXML>
            <emma:emma xmlns:emma="http://www.w3.org/2003/04/emma" version="1.0">
              <emma:interpretation id="{752C0485-64AC-4CA0-9F29-BC2B4FAA8607}" emma:medium="tactile" emma:mode="ink">
                <msink:context xmlns:msink="http://schemas.microsoft.com/ink/2010/main" type="inkWord" rotatedBoundingBox="3525,4491 9323,4499 9319,7010 3521,7001"/>
              </emma:interpretation>
            </emma:emma>
          </inkml:annotationXML>
          <inkml:trace contextRef="#ctx0" brushRef="#br0" timeOffset="9250.81">-18406 4001 1841 0,'0'0'419'15,"-16"-36"-22"-15,16 36-35 16,-16-32-61-16,16 32-70 0,0 0-66 15,0 0-56-15,0 0-65 16,0 0-5-16,26-28-16 0,22 16 0 16,27 8-23-16,26 4 3 15,22 0 6-15,15 4 7 16,6-4-25-16,6-4 22 0,-1-4-22 15,-5-4 12-15,-11-4-10 16,-21 4 7-16,-16-4 0 16,-27 4-7-16,-16 4 17 0,-10 4-10 15,-16 0 41-15,-27 4 47 16,0 0-60-16,0 0-19 0,-43 44 8 15,-21 20-6-15,-16 12 25 16,-10 16 4-16,-17 12 16 0,-16 16 20 16,-10 16-48-16,-16 8 13 15,-6 4-35-15,-5-4 17 0,-5-4-21 16,0-13 11-16,10-11-6 15,22-28-7-15,27-16 27 0,20-20-23 16,28-16 62 0,15-12-38-16,43-24-23 0,0 0 5 15,0 0-3-15,64 4-1 16,27 0 11-16,20 4-25 0,17 4 8 15,11 0 15-15,16 8 1 16,10 0-16-16,0 0 14 0,0 4-18 16,-16-4-182-16,-15 0-140 15,-22 0-134-15,-22-4-226 0,-20-4-594 16</inkml:trace>
          <inkml:trace contextRef="#ctx0" brushRef="#br0" timeOffset="9718.81">-16168 4981 2316 0,'6'-48'315'0,"-1"-4"-71"15,-16 0-72-15,-15 4-24 16,-12 4-56-16,-15 16-25 0,-16 12-15 15,-6 20-2-15,-16 16 31 16,1 20 22-16,-6 20-6 16,11 12 10-16,10 8-16 15,11 8-3-15,21-5-29 0,11 1 17 16,22-4-19-16,20-12 2 15,28-4-30-15,15-16-3 0,16-12-18 16,17-16-8-16,-1-12 0 16,0-16-12-16,0-12-3 0,-10-12 27 15,-11-12-12-15,-5-12-17 16,-6-24-7-16,-10-20 32 0,-6-12-16 15,-5-3 1-15,-11 3 43 16,-5 12 92-16,-5 24 34 16,-6 16-2-16,-5 60-69 0,6-52-57 15,-6 52-32-15,0 0 66 16,0 0 0-16,0 84 0 15,10 0 18-15,6 4-37 0,0 4-4 16,16 0-35-16,5-9-273 16,1-7-241-16,10-4-81 0,-6-12-120 15,6-16-447-15</inkml:trace>
          <inkml:trace contextRef="#ctx0" brushRef="#br0" timeOffset="10030.81">-15368 4757 2982 0,'0'0'107'16,"0"0"53"-16,0 0 28 0,21 52-9 16,-5 12-18-16,11 8 10 15,-6 4-3-15,11 7-62 0,-5-7-53 16,-1-4-15-16,-4-12-7 15,-6-8 19-15,-16-52-28 0,10 48 92 16,-10-48 105 0,0 0 183-16,0 0-127 0,0 0-99 15,0 0-66-15,0 0-73 16,16-100-1-16,6-4-24 0,10-19-12 15,10-21-31-15,1-4-35 16,5 4-81-16,0 4-239 0,0 12-153 16,-11 20-99-16,0 8-190 15,-5 12-501-15</inkml:trace>
          <inkml:trace contextRef="#ctx0" brushRef="#br0" timeOffset="10498.81">-14286 3230 3404 0,'0'0'69'15,"0"0"78"-15,0 52-4 0,10 44 52 16,12 36 0-16,10 31-2 15,5 25-44-15,6 12-21 0,-11 8-32 16,0 0-57-16,-6 4 50 16,-4-4-46-16,-6-16-14 15,-1-21 16-15,-4-27-50 0,-6-28-7 16,1-32 43-16,-1-24-5 15,-5-60 48-15,0 0-25 16,0 0-19-16,0 0-17 0,0 0-32 16,-16-88 16-16,16-28-13 15,21-24-13-15,22-12-1 0,16 9 6 16,15 11 13-16,17 24-10 15,5 24 2-15,10 24 14 0,1 32-14 16,-6 24 38-16,-10 28-30 16,-16 20 111-16,-17 16 45 15,-26 8 127-15,-21 4-28 0,-27 8-44 16,-32 4-60-16,-27-5-81 15,-21 1-32-15,-16-8 0 0,-10-4-18 16,5-8-55-16,-1-8-201 16,12-16-220-16,10-12-118 0,16-12-56 15,21-12-44-15,17-16-401 16</inkml:trace>
        </inkml:traceGroup>
        <inkml:traceGroup>
          <inkml:annotationXML>
            <emma:emma xmlns:emma="http://www.w3.org/2003/04/emma" version="1.0">
              <emma:interpretation id="{764CC989-E2F0-476B-A6F4-793238AD9A1F}" emma:medium="tactile" emma:mode="ink">
                <msink:context xmlns:msink="http://schemas.microsoft.com/ink/2010/main" type="inkWord" rotatedBoundingBox="13887,4600 16064,4603 16060,7563 13882,7559"/>
              </emma:interpretation>
            </emma:emma>
          </inkml:annotationXML>
          <inkml:trace contextRef="#ctx0" brushRef="#br0" timeOffset="7628.41">-6334 4273 3276 0,'0'0'152'15,"32"52"80"-15,-16 0 75 16,-11 8-61-16,-16 0-99 0,-21 0-72 15,-16 0-39-15,-10 0-32 16,-11-8-42-16,-1-12-56 16,1-12-33-16,10-16 5 0,1-12-41 15,15-20 1-15,6-12 24 16,10-24 40-16,22-8 32 0,5-4 31 15,10 4 13-15,6 12 2 16,-16 52 20-16,22-44-8 16,-22 44 109-16,0 0 107 15,0 0 3-15,0 72-5 0,-22 4-21 16,-20-4-60-16,-11 0-57 15,-11-8-17-15,-6-12 31 16,6-8 25-16,6-12 7 0,4-20 93 16,6-20 8-16,6-16-21 15,42 24 13-15,-43-84-122 0,22-8-43 16,10-24-25-16,16-24-22 15,11-28-10-15,6-16-14 16,10 0 9-16,5 16 6 16,-5 24-22-16,0 29-26 0,-16 35-353 15,0 16-238-15,-16 64-117 16,0 0-58-16,5 48-517 15</inkml:trace>
          <inkml:trace contextRef="#ctx0" brushRef="#br0" timeOffset="7800.01">-6771 5452 4749 0,'42'48'977'0,"-42"-48"-301"15,0 0-336-15,43-20-180 16,-43 20-244-16,32-56-581 0,-11 4-506 15,-21 52-120-15</inkml:trace>
          <inkml:trace contextRef="#ctx0" brushRef="#br0" timeOffset="7987.21">-6697 3601 3918 0,'0'0'31'0,"0"0"-7"16,32-24-32-16,-32 24-195 0,0 0-224 16,0 0-289-16,27 76-489 15</inkml:trace>
          <inkml:trace contextRef="#ctx0" brushRef="#br0" timeOffset="8377.21">-8098 4421 2890 0,'48'-12'78'0,"10"8"0"0,1 4-42 15,-1 4-4-15,-10 0-13 16,-5 0-11-16,-11 4-14 15,-32-8 28-15,27 8 56 0,-27-8 10 16,0 0-35-16,-32 8 5 16,-16-8 56-16,-11 0 33 15,1 4-11-15,-1 4-26 16,6 0-17-16,-1 12-16 0,6 12 17 15,0 16 24-15,6 20 70 16,-1 28 28-16,6 20-18 0,5 24-4 16,5 11-20-16,0 9-18 15,6-4-78-15,5 4-40 16,0-8-10-16,11-12-23 0,5-20-43 15,-5-28-291-15,-1-16-198 16,6-20-50-16,0-8-59 16,0-48-404-16</inkml:trace>
        </inkml:traceGroup>
        <inkml:traceGroup>
          <inkml:annotationXML>
            <emma:emma xmlns:emma="http://www.w3.org/2003/04/emma" version="1.0">
              <emma:interpretation id="{360581BD-A4DD-4786-9B24-5BC2FFD0A99C}" emma:medium="tactile" emma:mode="ink">
                <msink:context xmlns:msink="http://schemas.microsoft.com/ink/2010/main" type="inkWord" rotatedBoundingBox="17000,4624 23461,4633 23455,8291 16995,8281"/>
              </emma:interpretation>
            </emma:emma>
          </inkml:annotationXML>
          <inkml:trace contextRef="#ctx0" brushRef="#br0" timeOffset="5194.8">968 5580 2742 0,'0'0'90'16,"-43"-20"-8"-16,0-8-24 16,-5-8-20-16,0-4-16 15,0-8-11-15,1 4-5 0,9-4-6 16,12-4-25-16,10-12-23 15,10 4 4-15,22 5 13 0,11 3-5 16,10 12 24 0,6 12 4-16,5 16 1 0,-6 16 107 15,1 20 28-15,-11 16-7 16,-11 12 42-16,-10 7 31 0,-11 9 24 15,-16 4-40-15,-11 0-88 16,-10 4-34-16,-22-12-40 16,-10 0-141-16,-16-16-166 0,-6-8-237 15,-5-12-522-15</inkml:trace>
          <inkml:trace contextRef="#ctx0" brushRef="#br0" timeOffset="5616">67 4669 2511 0,'0'0'158'0,"-11"44"69"15,1 8 4-15,4 0-29 0,1 0-76 16,-6 0-71-16,1 0-10 15,-17-8-18-15,27-44-27 16,-64 52-59-16,0-21-24 16,0-19-8-16,5-12-23 0,6-20-21 15,11-19 12-15,10-13 7 16,10-12 44-16,17 4 26 15,10 0 39-15,1 12-1 0,-6 48 43 16,10-40-13-16,-10 40 3 16,0 0 187-16,0 0 26 0,-37 72-29 15,-11 12 42-15,-21 8 43 16,-17 4-22-16,-15-1-45 0,-21-7-71 15,-17-16-60-15,-21-12-55 16,-5-20-11-16,-11-20-15 16,5-12 8-16,12-16-38 15,15-12-89-15,21-16-165 0,27-8-83 16,21-8-41-16,22-12-96 15,32 4-441-15</inkml:trace>
          <inkml:trace contextRef="#ctx0" brushRef="#br0" timeOffset="5974.81">1117 3701 2766 0,'-59'52'202'0,"-21"12"41"15,-21 8-3-15,-27 8-75 16,-21 4-75-16,-22-4-50 16,-21 0-145-16,-26-4-234 0,-17-4-359 15,-10-4-390-15</inkml:trace>
          <inkml:trace contextRef="#ctx0" brushRef="#br0" timeOffset="5787.61">-999 5868 3260 0,'112'-8'115'0,"10"-8"-54"15,12-12-42-15,4-8-70 0,6-8-207 16,-5-16-456-16</inkml:trace>
          <inkml:trace contextRef="#ctx0" brushRef="#br0" timeOffset="6474.01">-2060 3498 2965 0,'75'-20'263'16,"5"-4"-19"-16,0 0-73 15,5 0-79-15,0 4-48 0,-5 8-165 16,-5 4-265-16,-22 4-498 15,-15 8-270-15</inkml:trace>
          <inkml:trace contextRef="#ctx0" brushRef="#br0" timeOffset="6286.81">-2950 4637 2662 0,'0'0'278'15,"0"0"-19"-15,-42 20-33 16,42-20-47-16,-59 24-13 0,11-4 4 15,48-20 10-15,-48 16 31 16,48-16 31-16,0 0 42 16,0 0 77-16,-43 12 3 15,43-12-155-15,0 0-149 0,-21-68-60 16,16-8 12-16,5-24-71 15,10-16-4-15,6-12 13 0,0-4 8 16,0 0-5-16,-5 16-157 16,0 16-230-16,-1 24-130 0,-10 12 0 15,0 16-152-15,0 48-507 16</inkml:trace>
          <inkml:trace contextRef="#ctx0" brushRef="#br0" timeOffset="6973.21">-3680 4061 3321 0,'0'0'47'0,"-21"48"47"15,5-8 166-15,5 4 52 0,-16 12-97 16,-21 8-93 0,-26 12-50-16,-33-4-35 0,-10 0-26 15,-11-8-4-15,5-12 9 16,12-12-26-16,9-16 10 0,17-16 15 15,16-16-47-15,10-16-37 16,22-20 18-16,15-20-20 0,28-24-29 16,20-20 6-16,22-4 37 15,11 8 27-15,10 16 13 16,11 20 7-16,11 24 10 0,-11 20-7 15,-11 28-3-15,-10 24-2 16,-22 28 12-16,-26 28 12 16,-38 28 6-16,-26 28-5 0,-38 24-1 15,-15 24-3-15,-22 8 79 16,-6 3 112-16,1 5 96 0,11 4-28 15,10-4 24-15,21-12-13 16,16-8-68-16,22-20-51 16,32-16-12-16,26-12-41 0,32-17 21 15,38-11-67-15,32-24-30 16,37-16-27-16,21-24 3 0,37-20-54 15,17-12-237-15,-6-24-491 16,-5-16-83-16,-27-16-42 16,-21-28-531-16</inkml:trace>
          <inkml:trace contextRef="#ctx0" brushRef="#br0" timeOffset="7129.21">-3733 5800 3645 0,'0'0'425'0,"0"0"30"15,0 0-142-15,0 0-165 16,0 0-158-16,0 0-338 16,0 0-229-16,0 0-366 15</inkml:trace>
        </inkml:traceGroup>
      </inkml:traceGroup>
    </inkml:traceGroup>
    <inkml:traceGroup>
      <inkml:annotationXML>
        <emma:emma xmlns:emma="http://www.w3.org/2003/04/emma" version="1.0">
          <emma:interpretation id="{C8CDB06B-8FAA-405D-A980-F6BC7004807A}" emma:medium="tactile" emma:mode="ink">
            <msink:context xmlns:msink="http://schemas.microsoft.com/ink/2010/main" type="paragraph" rotatedBoundingBox="2256,7436 23413,8556 22990,16543 1833,15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3C234C-9AAD-4923-A121-3F30BB3B9490}" emma:medium="tactile" emma:mode="ink">
              <msink:context xmlns:msink="http://schemas.microsoft.com/ink/2010/main" type="line" rotatedBoundingBox="2256,7436 23210,8546 22992,12661 2038,11551"/>
            </emma:interpretation>
          </emma:emma>
        </inkml:annotationXML>
        <inkml:traceGroup>
          <inkml:annotationXML>
            <emma:emma xmlns:emma="http://www.w3.org/2003/04/emma" version="1.0">
              <emma:interpretation id="{31B13FDA-3036-4F32-A50D-6124A37797C1}" emma:medium="tactile" emma:mode="ink">
                <msink:context xmlns:msink="http://schemas.microsoft.com/ink/2010/main" type="inkWord" rotatedBoundingBox="16806,8206 23210,8546 23013,12259 16610,11920"/>
              </emma:interpretation>
            </emma:emma>
          </inkml:annotationXML>
          <inkml:trace contextRef="#ctx0" brushRef="#br0" timeOffset="12105.62">-978 8994 2081 0,'-10'48'385'0,"10"4"-30"0,0-4-28 15,-11 0-78-15,0 0-61 16,-15 4-86-16,-22 4-56 0,-22-4-25 15,-15 0-5-15,-11-4-19 16,-5-16-33-16,5-8-31 0,16-8-5 16,5-16 6-16,17-16-23 15,15-8-8-15,43 24-10 16,-21-80 13-16,31 8 33 0,22 12 52 15,11 4-5-15,5 16 7 16,5 12 0-16,-5 16-2 16,-5 16 9-16,0 12 40 0,-43-16 117 15,26 68 42-15,-20 4 37 16,-28 0 13-16,-15 4-17 15,-32 0-24-15,-38-4 52 0,-37-1 84 16,-26-11-81-16,-22-12-40 16,-11-12-4-16,-5-16-87 0,11-20-64 15,21-8-41-15,22-24-19 16,26-8 15-16,21 4-163 0,27 0-348 15,22 0-243-15,58 36 9 16,0-51-169-16,37 7-404 16</inkml:trace>
          <inkml:trace contextRef="#ctx0" brushRef="#br0" timeOffset="12277.22">-2683 10381 3053 0,'58'20'425'16,"22"-16"-3"-16,22-16-76 15,15-12-107-15,16-8-112 0,6-8-230 16,-1-4-291-16,-5-8-157 16,1-4-576-16</inkml:trace>
          <inkml:trace contextRef="#ctx0" brushRef="#br0" timeOffset="11481.62">349 8726 1413 0,'16'80'400'15,"0"8"-45"-15,6-4-64 0,-12-4-64 16,1-8-53-16,-11-8-18 15,-11-4-51-15,-15-8-39 16,-28 0-28-16,-26-4-25 0,-26-12-13 16,-11-12 2-16,5-4 4 15,5-16 0-15,16-4-10 0,22-8-18 16,21-12-28-16,48 20-17 15,-16-56-2-15,32 4 32 16,27 12 28-16,10 8 4 16,16 8-13-16,-5 16 2 15,0 12 25-15,-10 8 18 0,-17 4 46 16,-37-16 71-16,11 44 27 15,-33 12-19-15,-36 4-21 0,-44 20 17 16,-25 12 57-16,-17 7-20 16,-11 13-26-16,6 0-33 15,10 0-72-15,11-12-19 0,27-8-26 16,21-16-48-16,21-16-302 15,17-16-121-15,42-44-202 0,0 0-686 16</inkml:trace>
          <inkml:trace contextRef="#ctx0" brushRef="#br0" timeOffset="12464.42">-1767 8582 3412 0,'0'0'152'16,"0"0"-61"-16,0 0-41 0,0 0-47 15,0 0-243-15,0 0-306 16,0 0-578-16</inkml:trace>
          <inkml:trace contextRef="#ctx0" brushRef="#br0" timeOffset="11669.82">248 8075 2821 0,'85'12'251'15,"6"4"-87"-15,-6 4-69 16,-5-5-40-16,-5-3-34 16,-6 0-105-16,-21 4-304 15,-11-8-545-15</inkml:trace>
          <inkml:trace contextRef="#ctx0" brushRef="#br0" timeOffset="13057.22">-3136 8035 3207 0,'0'0'74'16,"0"0"70"-16,0 0 95 0,-11 88 27 15,6 19-89-15,-11 13-55 16,0 8 10-16,-11-4-42 0,-10 0-45 16,-6-16-21-16,-10-12-37 15,0-12-71-15,-6-20-33 16,6-12-51-16,5-20-20 0,0-20 21 15,5-16 20-15,0-20 27 16,11-20 17-16,6-20 43 16,-1-24 32-16,6-4 18 15,-6 0 25-15,6 16 36 0,0 16 1 16,21 60-22-16,-54-12 8 15,-15 36 12-15,0 24 10 16,-1 12-21-16,12 16 19 0,4-4 2 16,12 0-3-16,10-8-23 15,16-8 6-15,16-4-2 0,10-8-19 16,28-16-13-16,10-8 12 15,5-12-27-15,0-12-17 16,-5 0 21-16,-5-8-10 16,-43 12 0-16,0 0-18 15,11-52 10-15,-27 8 0 0,-22 8 27 16,-15 4-4-16,-16 12-4 15,-1 8-4-15,-4 16 4 0,5 12-3 16,-1 16 20-16,6 12 24 16,11 24 15-16,5 12 62 15,16 32 2-15,11 20-15 0,10 16-27 16,6 11-37-16,15 1-26 15,12 4-11-15,4-4-26 0,12-20-139 16,-1-24-145 0,-5-20-146-16,5-36-418 0</inkml:trace>
          <inkml:trace contextRef="#ctx0" brushRef="#br0" timeOffset="13400.42">-4074 10621 3493 0,'106'-24'167'15,"17"-12"-95"-15,15-16-31 0,17-8-123 16,0-4-311-16,4-8-721 15</inkml:trace>
          <inkml:trace contextRef="#ctx0" brushRef="#br0" timeOffset="13228.82">-3824 7991 3819 0,'5'-52'74'0,"-5"52"-22"16,0 0-42-16,0 0-199 15,0 0-241-15,0 0-342 16</inkml:trace>
          <inkml:trace contextRef="#ctx0" brushRef="#br0" timeOffset="13587.62">-1532 7151 2880 0,'-32'96'40'15,"-43"12"-14"-15,-37 12-16 0,-47 16-75 16,-28 16-423-16,-32 16-494 16</inkml:trace>
          <inkml:trace contextRef="#ctx0" brushRef="#br0" timeOffset="14227.22">-4282 7147 2915 0,'0'0'115'0,"0"0"106"16,-64 88-10-16,-32 8-59 15,-32 12-81-15,-27 4-18 0,-20 4-37 16,-1 4-44-16,-6-8-170 16,1 0-220-16,21-16-559 15</inkml:trace>
        </inkml:traceGroup>
        <inkml:traceGroup>
          <inkml:annotationXML>
            <emma:emma xmlns:emma="http://www.w3.org/2003/04/emma" version="1.0">
              <emma:interpretation id="{32F708F7-2E81-453D-94E5-94AE1E3D20F6}" emma:medium="tactile" emma:mode="ink">
                <msink:context xmlns:msink="http://schemas.microsoft.com/ink/2010/main" type="inkWord" rotatedBoundingBox="12291,8580 16388,8797 16266,11088 12169,10871"/>
              </emma:interpretation>
            </emma:emma>
          </inkml:annotationXML>
          <inkml:trace contextRef="#ctx0" brushRef="#br0" timeOffset="14008.82">-6228 8542 1912 0,'0'0'343'0,"0"0"5"0,11 44-45 15,10 12-90-15,6 8-93 16,5 0-50-16,0 0-38 16,0-4-3-16,-11-8-16 15,-10-4-5-15,-11-48-27 16,5 48 12-16,-5-48-4 0,0 0 5 15,-48 32 6-15,6-28 0 16,-6-12-7-16,0-8 0 0,0-12 7 16,-6 0 11-16,-4 0 6 15,-1 4 12-15,1 16 22 16,-6 12 36-16,-11 24 8 0,0 8-28 15,1 12-2-15,4 0-40 16,23 4-25-16,4 4-16 16,16-8-109-16,11 4-130 15,16-52-219-15,16 52-528 0</inkml:trace>
          <inkml:trace contextRef="#ctx0" brushRef="#br0" timeOffset="15568.82">-7459 7807 2181 0,'32'-4'373'0,"-32"4"-16"16,0 0-79-16,0 0-94 0,0 0-45 16,0 0-46-16,-37 28-21 15,-27 8-17-15,-16 12 4 16,-11 12-12-16,-10 8-12 0,0 12-14 15,0-1-4-15,21 1-24 16,10 0 1-16,17-4 6 16,21-4-21-16,21-4 12 15,22-12 2-15,21-16-14 0,21-4-27 16,17-20-5-16,10-4-1 15,0-8 39-15,-17 0 9 16,-9-4 14-16,-17-4 16 0,-37 4 65 16,0 0-20-16,0 0-49 15,0 0-12-15,-69 8-1 0,-6 8-10 16,-15 16 5-16,-1 12-6 15,-5 8 4-15,11 8 0 0,10 4 9 16,11 0-9 0,16 0-10-16,11-12 7 0,21-4 7 15,16-48-11-15,11 52 2 16,-11-52-1-16,42 28 6 0,-5-16-9 15,-5-16 13-15,-32 4-22 16,0 0-29-16,27-56-11 0,-32 0 18 16,-17-4 10-16,-25-8-1 15,-7-12 19-15,-10-12 12 0,-5-16 0 16,0-12 0-16,5-16 0 15,0-16-7-15,10-4 12 16,1-3 14-16,11-1 33 16,4 16-11-16,12 16-2 0,4 24 56 15,6 20 39-15,0 24-51 16,16 60-63-16,-10-48-39 0,10 48 5 15,0 0 22-15,-27 80-11 16,6 28-2-16,5 16 1 16,0 8 4-16,5 4 0 0,0 4 0 15,6-5-4-15,5-3-2 16,5-8 6-16,1-16 10 0,-1-16-6 15,0-16-4-15,-5-12 0 16,0-16 40-16,0-48 35 16,-5 52-8-16,5-52-41 0,-27 48-11 15,-10-24 5-15,-6-8-6 16,-5-8-11-16,0-12 4 15,-5-4-18-15,0-16 8 0,5-12-12 16,0-12-10-16,11-8-10 16,-1-8 14-16,12-4-3 0,4 8 8 15,12 4 6-15,-1 0-3 16,11 16 21-16,0 40 3 0,0 0-20 15,-5-40-9-15,5 40-5 16,0 0 41-16,0 0-11 16,0 0-7-16,0 68 36 0,5-4 37 15,-16-8 66-15,1 4 41 16,-6-8-40-16,-11-4-39 15,-10-4-16-15,-6-8 2 0,0-8 42 16,6-12 110-16,0-8 13 16,5-12-55-16,32 4-25 0,-37-52-14 15,10-16-78-15,16-20-43 16,6-32-11-16,5-28-29 0,11-24 26 15,5-7-20-15,0 11 3 16,5 12 4-16,-5 36-24 16,-5 28-243-16,-1 28-514 0,-10 64-128 15,0 0-31-15,0 0-109 16</inkml:trace>
          <inkml:trace contextRef="#ctx0" brushRef="#br0" timeOffset="15724.82">-10166 9566 3070 0,'53'36'356'16,"0"-28"-110"-16,17-16-115 0,4-12-78 15,11-8-206-15,6-8-240 16,-11-8-590-16</inkml:trace>
        </inkml:traceGroup>
        <inkml:traceGroup>
          <inkml:annotationXML>
            <emma:emma xmlns:emma="http://www.w3.org/2003/04/emma" version="1.0">
              <emma:interpretation id="{0D0A2135-4C3E-4B46-818F-7CD3438AFD2A}" emma:medium="tactile" emma:mode="ink">
                <msink:context xmlns:msink="http://schemas.microsoft.com/ink/2010/main" type="inkWord" rotatedBoundingBox="7795,8577 11572,8777 11399,12047 7621,11847"/>
              </emma:interpretation>
            </emma:emma>
          </inkml:annotationXML>
          <inkml:trace contextRef="#ctx0" brushRef="#br0" timeOffset="16801.22">-13737 8047 3211 0,'-6'-44'298'15,"12"-8"-28"-15,10-8-55 0,16-16-64 16,16-8-84-16,5-4-28 16,16 8-14-16,6 12-23 15,-11 12-9-15,0 16 12 0,-16 20-45 16,-11 20 13-16,-37 0 27 15,5 72 9-15,-31 20-20 16,-17 20 1-16,-21 16 21 0,-11 16-19 16,-4 12-5-16,-7 11 8 15,1 5-14-15,5 0 5 0,5-12-22 16,17-12 9-16,10-24-12 15,16-12-11-15,10-20 4 0,17-24 24 16,0-16 12-16,5-52 34 16,0 0 5-16,0 0-19 15,0 0 3-15,0 0 3 0,0-48-61 16,-16-8-16-16,-16-8 6 15,-16-8 1-15,-11-8-1 0,-5-12 9 16,-5-12 14-16,-6-4 26 16,6-4 12-16,10-4 29 15,17 16 35-15,10 16-24 0,11 12-12 16,21 8-28-16,16 13-6 15,16 15 9-15,10 12-3 0,11 8-6 16,6 12 0-16,5 12 0 16,5 8-3-16,-5 12-2 15,-10 11 2-15,-12 21 3 0,-20 28 15 16,-22 28 8-16,-27 32-10 15,-16 20 41-15,-21 16 21 0,-5 12-22 16,0 4 47-16,5 0 49 16,10-13-42-16,17-7-48 0,16-16 20 15,16-20-22-15,26-16-34 16,16-24-20-16,27-20-23 15,27-24-100-15,15-20-92 0,22-16-57 16,21-16-12-16,17-16-95 16,4-4-354-16,-5-24-476 15</inkml:trace>
          <inkml:trace contextRef="#ctx0" brushRef="#br0" timeOffset="16957.22">-12789 9785 4055 0,'0'0'238'0,"-21"-44"-64"0,21 44-133 15,-11-48 3-15,11 48-148 16,0-51-275-16,0 51-241 16,0-52-647-16</inkml:trace>
          <inkml:trace contextRef="#ctx0" brushRef="#br0" timeOffset="16177.22">-12618 8198 2916 0,'48'-4'267'0,"11"-8"-50"0,4-8-95 16,12-4-63-16,10-3-121 15,1-1-352-15,-12-4-762 0</inkml:trace>
          <inkml:trace contextRef="#ctx0" brushRef="#br0" timeOffset="16005.62">-10833 8674 3077 0,'0'0'176'15,"0"0"85"-15,-26 8 49 16,26-8 87-16,-54 40-79 0,-9-4-114 15,-23 4-82-15,-36-8-47 16,-38 0-43-16,-27-8-32 0,-21-12 10 16,-5-8-8-16,5-12-2 15,11-4 8-15,16-12-3 0,21-4-16 16,21-4-139-16,27-4-233 15,27 0-174-15,21 4-186 0,27-12-500 16</inkml:trace>
        </inkml:traceGroup>
        <inkml:traceGroup>
          <inkml:annotationXML>
            <emma:emma xmlns:emma="http://www.w3.org/2003/04/emma" version="1.0">
              <emma:interpretation id="{CD0188D3-32FD-4DCC-8106-9951B1841510}" emma:medium="tactile" emma:mode="ink">
                <msink:context xmlns:msink="http://schemas.microsoft.com/ink/2010/main" type="inkWord" rotatedBoundingBox="4425,8180 6822,8307 6691,10772 4294,10645"/>
              </emma:interpretation>
            </emma:emma>
          </inkml:annotationXML>
          <inkml:trace contextRef="#ctx0" brushRef="#br0" timeOffset="18018.03">-17042 6991 3741 0,'0'0'221'0,"5"-32"-103"0,-5 32-55 16,0 0-208-16,0 0-221 15,0 0-349-15,0 0-488 0</inkml:trace>
          <inkml:trace contextRef="#ctx0" brushRef="#br0" timeOffset="17846.43">-16738 8166 1584 0,'0'0'413'16,"-27"4"-51"-16,27-4-40 15,0 0-72-15,-26-47-106 0,10-1-40 16,5-12-48-16,6-4-18 15,15-20-33-15,6-16 3 16,11 8-3-16,5 4-18 16,0 16 13-16,5 20-21 0,6 16 23 15,0 32-15-15,-1 28 10 16,6 24 10-16,-5 16-7 15,-11 16 5-15,0 8 2 0,-16 4-1 16,-6 0 13-16,-15-4-11 16,-16-8-2-16,-17-9-6 0,-10-7 0 15,-10-20 11-15,-11-20-19 16,-11-16 5-16,0-20-9 0,0-16-47 15,0-20-10-15,5-19-7 16,11-13 10-16,6 4 39 16,10 4 34-16,10 16 32 15,1 16 43-15,37 40-20 0,-43 4 73 16,1 40 101-16,-6 36 25 15,-6 36-1-15,-4 23 48 0,-12 17-4 16,-9 4-75-16,-7 0-63 16,1-16-89-16,10-16-43 0,6-24-65 15,16-28-257-15,15-20-198 16,38-56-111-16,0 0-494 15</inkml:trace>
          <inkml:trace contextRef="#ctx0" brushRef="#br0" timeOffset="17300.43">-15757 8770 2732 0,'0'0'238'0,"0"-32"-75"15,0 32 20-15,0 0 37 0,0 0-10 16,0 0-96-16,0 0-64 15,-16-40-41-15,16 40-13 0,-27-48-53 16,16 0-22-16,11-4 20 16,6 0 13-16,15 0 9 15,0 8 22-15,6 12 9 0,5 12-7 16,-5 16 0-16,-1 28 58 15,1 20 67-15,-11 24 42 0,-11 20 49 16,-15 12 24-16,-17 4-70 16,-21 4-63-16,-16 4-52 15,-16-8-54-15,-11-4-145 0,-5-8-169 16,1-16-112-16,-7-12-266 15,6-24-548-15</inkml:trace>
        </inkml:traceGroup>
        <inkml:traceGroup>
          <inkml:annotationXML>
            <emma:emma xmlns:emma="http://www.w3.org/2003/04/emma" version="1.0">
              <emma:interpretation id="{6E15ACEB-EE51-4CF4-8A26-5543F97FD752}" emma:medium="tactile" emma:mode="ink">
                <msink:context xmlns:msink="http://schemas.microsoft.com/ink/2010/main" type="inkWord" rotatedBoundingBox="2170,9059 4204,9167 4133,10496 2100,10388"/>
              </emma:interpretation>
            </emma:emma>
          </inkml:annotationXML>
          <inkml:trace contextRef="#ctx0" brushRef="#br0" timeOffset="18423.63">-19382 9118 3767 0,'0'0'250'0,"0"0"-93"15,0 0-153-15,32 36-251 16,0-20-228-16,6-16-585 0</inkml:trace>
          <inkml:trace contextRef="#ctx0" brushRef="#br0" timeOffset="18283.23">-18140 7899 2805 0,'0'0'280'0,"-37"12"-15"15,-6-4-13-15,-21 4-1 16,-32 12 78-16,-32 8-13 16,-31 12 80-16,-17 8 20 0,-11 7-108 15,-5-3-125-15,0 4-58 16,11-8-68-16,16-8-36 15,21-8-1-15,27-12-29 0,26-8-494 16,33-4-278-16,20-4-8 16,38-8-50-16,0 0-384 0</inkml:trace>
        </inkml:traceGroup>
      </inkml:traceGroup>
      <inkml:traceGroup>
        <inkml:annotationXML>
          <emma:emma xmlns:emma="http://www.w3.org/2003/04/emma" version="1.0">
            <emma:interpretation id="{186419D7-4754-4A8F-A7B7-BE618EBBFBB8}" emma:medium="tactile" emma:mode="ink">
              <msink:context xmlns:msink="http://schemas.microsoft.com/ink/2010/main" type="line" rotatedBoundingBox="9319,11570 23238,12583 22944,16622 9025,15609"/>
            </emma:interpretation>
          </emma:emma>
        </inkml:annotationXML>
        <inkml:traceGroup>
          <inkml:annotationXML>
            <emma:emma xmlns:emma="http://www.w3.org/2003/04/emma" version="1.0">
              <emma:interpretation id="{657C85BF-B899-447A-8013-9053F9637D73}" emma:medium="tactile" emma:mode="ink">
                <msink:context xmlns:msink="http://schemas.microsoft.com/ink/2010/main" type="inkWord" rotatedBoundingBox="9319,11570 15317,12006 15028,15981 9030,15544"/>
              </emma:interpretation>
            </emma:emma>
          </inkml:annotationXML>
          <inkml:trace contextRef="#ctx0" brushRef="#br0" timeOffset="25053.64">-7406 12723 800 0,'0'0'232'0,"16"32"44"16,-16-32 11-16,0 0 0 0,22 32-52 16,-22-32-15-16,0 0-16 15,0 0 5-15,10 28-14 0,-10-28-20 16,0 0-88-16,0 0-31 15,-26 16-39-15,4-8 15 0,1-12-3 16,21 4-6-16,0 0-14 16,-16-40-5-16,16 0-13 15,16-4 16-15,11 1-19 16,5 3 5-16,5 8 11 0,6 8-14 15,-6 12 14-15,-5 16-4 16,-5 24 81-16,-6 28 131 0,-21 23 50 16,-11 25-69-16,-21 20-25 15,-21 12-18-15,-11 4-87 0,-16-4-20 16,-16-4-32-16,0-16-62 15,0-20-221-15,11-20-189 0,10-16-324 16,12-32-564-16</inkml:trace>
          <inkml:trace contextRef="#ctx0" brushRef="#br0" timeOffset="25864.84">-8962 12156 2485 0,'0'0'34'0,"0"0"275"15,0 0 8-15,-5 72-80 16,10 20-56-16,11 12-33 0,0 16-9 15,0 0-19-15,-11 7-37 16,-5-7-26-16,0-8-26 16,-10-12-13-16,-6-12-4 15,-11-20-44-15,1-20-62 0,-6-16-41 16,5-20-45-16,0-20-5 15,6-20 26-15,5-20 15 0,0-20 47 16,5-20 60-16,1-8 20 0,4 4 64 16,-4 16 73-16,10 20 42 15,-11 12 8-15,11 44 50 0,0 0 173 16,-43 56 7-16,-21 36-60 15,-10 24-135-15,-11 16-61 0,-11 0-87 16,5-4-47-16,6-12-12 16,15-12-372-16,12-20-260 15,15-16-110-15,11-16-376 0</inkml:trace>
          <inkml:trace contextRef="#ctx0" brushRef="#br0" timeOffset="25443.64">-8200 12020 2673 0,'0'0'135'16,"0"0"25"-16,0 0-12 15,-16-40-52-15,16 40-55 0,0 0 4 16,0 0 71-16,0 0-25 15,0 0-20-15,0 0 25 0,-10 44-26 16,10-44-6-16,0 0-8 16,-6 40 13-16,6-40 5 0,0 0 1 15,0 0 17-15,0 0 1 16,0 0-39-16,0 0-3 0,0 0-1 15,0 0 7-15,0 0-13 16,0 0-29-16,0 0 22 16,-5 72 129-16,5 16-6 15,0 20-16-15,5 8-33 0,1 12-58 16,4 4-33-16,-4 7-35 15,10-7-206-15,-6-12-307 0,1-16-146 16,0-12-305-16</inkml:trace>
          <inkml:trace contextRef="#ctx0" brushRef="#br0" timeOffset="26613.64">-9921 11952 2963 0,'-11'72'293'0,"6"12"-86"16,-1 4-71-16,12 16-58 16,-1 8-55-16,-5 0-100 15,0 12-161-15,-5 3-190 16,-16-3-406-16,-11-8-170 0</inkml:trace>
          <inkml:trace contextRef="#ctx0" brushRef="#br0" timeOffset="26395.24">-9308 12276 3427 0,'0'0'551'0,"0"0"56"0,0 0-189 15,0 0-173-15,0 0-206 16,0 0-310-16,0 0-242 0,0 0-167 16,0 0-363-16,0 0-307 15</inkml:trace>
          <inkml:trace contextRef="#ctx0" brushRef="#br0" timeOffset="26208.04">-7821 10681 3047 0,'0'0'198'0,"0"0"86"16,16 48-10-16,-22 4-63 0,-20 8-103 15,-17 8-66-15,-15 4-14 16,-12-4-36-16,1-12-36 0,5-4-78 16,0-21-11-16,5-7 21 15,6-16 34-15,10-12 44 0,6-12 11 16,37 16 36-16,-37-27 64 15,37 27 60-15,-32-24 11 0,32 24-11 16,0 0 11 0,0 0-80-16,0 0-21 0,-37 4-36 15,37-4 1-15,-38 31-12 16,38-31-29-16,-42 52-210 0,-1-4-154 15,-5 8-230-15,0 4-493 16</inkml:trace>
          <inkml:trace contextRef="#ctx0" brushRef="#br0" timeOffset="27471.64">-11915 11768 3329 0,'0'0'58'0,"-5"-40"-4"16,5 40-14-16,-5-28-25 15,5 28-140-15,0 0-159 0,0 0-215 16,21 44-302-16</inkml:trace>
          <inkml:trace contextRef="#ctx0" brushRef="#br0" timeOffset="27300.04">-10950 11548 2734 0,'16'44'39'0,"-5"20"4"16,-6 8 86-16,-5 20 13 15,-5 8-36-15,-1 4-44 0,-10 8-30 16,-5-4-15-16,-11 4-10 16,-16-4-7-16,-10-8-29 15,-12-8-25-15,-4-17-47 0,-6-19-23 16,0-16 13-16,5-16 12 0,11-20-2 15,0-16 23-15,11-20 31 16,0-24-11-16,10-15 16 0,6-5 17 16,5 4 39-16,-6 8 104 15,17 24 28-15,21 40-44 0,-32-32-52 16,32 32 40-16,-43 8 35 0,12 24-14 15,4 12-32-15,6 12-39 16,21 8-16-16,5 0-10 16,11 7-5-16,16-19-1 0,0 4-8 15,10-4 0-15,-4-12-3 16,-1-8-3-16,-10-8 0 0,-11-16 10 15,-16-8-11-15,0 0-17 16,-6-32 2-16,-15-4 10 0,-11-8 16 16,-11 0-4-16,-5 0 6 0,-5 8 63 15,0 12 22-15,0 20-2 16,-1 12 21-16,-4 24 35 0,4 32 10 15,-4 24 67-15,4 32-22 16,12 12-63-16,10 16-79 16,10 4-27-16,12 4-16 0,-1-8-12 15,11-16-45-15,11-16-100 0,5-16-88 16,5-20-39-16,6-17-30 15,-1-19-67-15,12-20-268 0,10-24-399 16</inkml:trace>
          <inkml:trace contextRef="#ctx0" brushRef="#br0" timeOffset="27658.84">-11749 14242 2475 0,'74'-11'326'0,"22"-13"-89"0,11-16-109 15,10-12-52-15,6-12-49 16,15-4-37-16,1-12-207 0,5-8-389 16,-6-20-455-16</inkml:trace>
          <inkml:trace contextRef="#ctx0" brushRef="#br0" timeOffset="26722.84">-10316 13207 2859 0,'-32'36'306'16,"-10"12"-51"-16,-6 12-86 0,-11 4-91 16,6 8-44-16,-6 0-184 15,-5-4-226-15,0 0-438 0,-5-12-364 16</inkml:trace>
          <inkml:trace contextRef="#ctx0" brushRef="#br0" timeOffset="27830.44">-9884 11041 1914 0,'-74'48'8'16,"-17"12"-1"-16,-10 11-7 15,-27 9 0-15,-11 16-24 0,-21 8-218 16,-16 12-180-16,-21 0-68 15</inkml:trace>
          <inkml:trace contextRef="#ctx0" brushRef="#br0" timeOffset="28174.64">-13242 13295 2721 0,'0'0'326'15,"0"0"13"-15,0 0-52 0,0 0-131 16,0 0-72-16,22 0-44 16,-22 0-11-16,32-8-10 15,-6 0-10-15,1 0-14 0,-27 8 12 16,0 0-4-16,21-12 8 15,-21 12 76-15,0 0 59 0,0 0-1 16,6-32-48-16,-6 32 198 0,0 0 1 16,0 0-117-16,0 0-62 15,0 0-79-15,0 0-41 0,0 0-182 16,0 0-290-16,0 0-81 0,0 0-16 15,0 0-363-15</inkml:trace>
        </inkml:traceGroup>
        <inkml:traceGroup>
          <inkml:annotationXML>
            <emma:emma xmlns:emma="http://www.w3.org/2003/04/emma" version="1.0">
              <emma:interpretation id="{E5688327-3DBD-435D-97E2-35B02C20D2EE}" emma:medium="tactile" emma:mode="ink">
                <msink:context xmlns:msink="http://schemas.microsoft.com/ink/2010/main" type="inkWord" rotatedBoundingBox="15826,13378 21392,13783 21194,16495 15628,16090"/>
              </emma:interpretation>
            </emma:emma>
          </inkml:annotationXML>
          <inkml:trace contextRef="#ctx0" brushRef="#br0" timeOffset="19921.23">-1527 14370 3307 0,'0'0'315'0,"0"0"31"15,0 0-154-15,0 0-136 16,0 0-287-16,0 0-222 16,0 0-467-16</inkml:trace>
          <inkml:trace contextRef="#ctx0" brushRef="#br0" timeOffset="19765.23">-1010 13079 2048 0,'0'0'203'0,"11"44"28"16,-11-4-16-16,0-40-67 15,-5 40-51-15,5-40-16 16,-16 40-21-16,16-40-27 0,-48 40-3 15,-6-20-26-15,1-12 32 16,-6-8 31-16,-5-8 18 0,1 0-18 16,-1-4 15-16,0 8 1 15,-6 8-3-15,6 12 19 16,-5 20 28-16,0 8-46 0,5 8-52 15,11 8-9-15,10 4-36 16,16 0-140-16,6 4-144 16,16 4-268-16,15-4-542 15</inkml:trace>
          <inkml:trace contextRef="#ctx0" brushRef="#br0" timeOffset="23150.44">-5993 13167 416 0,'0'0'51'16,"0"0"5"-16,0 0-17 0,0 0 8 15,0 0-12-15,0 0 8 16,0 0 27-16,-16 36 6 0,16-36-11 15,0 0-13-15,-27 40 4 16,27-40-26-16,-21 40 7 16,21-40 38-16,-21 36 8 0,21-36-5 15,-11 36 22-15,11-36-15 16,0 32 66-16,0-32-18 15,0 0 2-15,0 0-34 0,27 32-9 16,5-16 18-16,0-8-72 16,0-12 1-16,10-4-31 0,-4 0 13 15,-7 0-14-15,-4 0-7 16,-27 8-58-16,21-12-440 0,-21 12-249 15</inkml:trace>
          <inkml:trace contextRef="#ctx0" brushRef="#br0" timeOffset="21512.43">-6110 13303 2547 0,'0'0'214'0,"-11"-36"-32"0,11 36-36 16,0 0-45-16,0 0-30 15,-16-40-39-15,16 0-17 0,16 0-24 16,16-12 9-16,21 8 0 16,11 4-3-16,0 8-8 0,-5 12 39 15,-6 20 88-15,-10 24 140 16,-17 28 143-16,-26 24-33 0,-21 12-52 15,-27 12-79-15,-21 0-90 16,-22 4-75-16,-5-8-54 16,-5-8-166-16,-6-12-281 15,1-8-123-15,10-8-31 0,-5-8-307 16,10-12-312-16</inkml:trace>
          <inkml:trace contextRef="#ctx0" brushRef="#br0" timeOffset="21216.03">-5407 12692 2289 0,'27'-20'399'0,"5"20"-33"15,-6 20-63-15,-4 23-32 16,4 21-75-16,-4 24-48 0,-6 16-43 15,-6 8 2-15,-10-4-34 16,-10-4-23-16,-17 4-58 16,-21 0-130-16,-16-16-176 15,-21-4-126-15,-22-12-263 0,-5-12-423 16</inkml:trace>
          <inkml:trace contextRef="#ctx0" brushRef="#br0" timeOffset="20904.03">-4101 12692 3513 0,'0'0'414'15,"0"0"-54"-15,0 0-176 0,0 0-90 16,0 0-189-16,-27-20-313 15,27 20-263-15,0 0-636 0</inkml:trace>
          <inkml:trace contextRef="#ctx0" brushRef="#br0" timeOffset="20576.43">-3099 12915 2638 0,'5'80'190'0,"-10"0"-23"15,-6 0-49-15,-21 0-41 0,-10 0-43 16,-12-12-11-16,-4-8-13 16,-6-12-26-16,-5-12-33 0,10-20-32 15,0-12 35-15,6-20 16 16,10-12 13-16,6-8 2 0,10-4 23 15,11 8-2-15,16 32 3 16,0 0-1-16,0 0-3 16,0 0-5-16,22 24 5 15,-1 28 11-15,0 16 38 0,-5 12 46 16,-10 12 73-16,-17-4 30 15,-16 4 12-15,-21-4-42 0,-26-4-5 16,-22-12-17-16,-16-12 27 16,0-17 33-16,-5-23 49 0,15-16 36 15,1-16-2-15,21-23-96 16,6-21-87-16,15-24-106 0,16-16-8 15,22-20 45-15,16-16-60 16,15-16 0-16,28 0-20 16,26 4-115-16,21 16-271 15,16 20-145-15,11 24-57 0,11 32-116 16,5 28-374-16</inkml:trace>
          <inkml:trace contextRef="#ctx0" brushRef="#br0" timeOffset="20716.83">-3605 14982 3481 0,'26'48'333'0,"22"-24"-22"16,6-24-148-16,10-20-78 15,21-16-300-15,0-12-257 0,0-12-507 16</inkml:trace>
          <inkml:trace contextRef="#ctx0" brushRef="#br0" timeOffset="20108.43">-2598 12396 2785 0,'-11'124'259'16,"6"16"-46"-16,0 15-33 15,-1-3-84-15,1 4-55 16,0-12-122-16,-6-4-238 0,-16-16-488 15</inkml:trace>
        </inkml:traceGroup>
        <inkml:traceGroup>
          <inkml:annotationXML>
            <emma:emma xmlns:emma="http://www.w3.org/2003/04/emma" version="1.0">
              <emma:interpretation id="{CFBF6D43-1FF1-43C9-91F4-6F5E00C9963E}" emma:medium="tactile" emma:mode="ink">
                <msink:context xmlns:msink="http://schemas.microsoft.com/ink/2010/main" type="inkWord" rotatedBoundingBox="22451,13425 23173,13477 23010,15726 22288,15673"/>
              </emma:interpretation>
            </emma:emma>
          </inkml:annotationXML>
          <inkml:trace contextRef="#ctx0" brushRef="#br0" timeOffset="19390.83">419 12180 2514 0,'0'0'292'0,"0"0"-25"16,0 0-98-16,0 0-30 15,0 0 33-15,-38 92-58 0,12 24-48 16,4 20-27-16,12 12-23 16,4 11-7-16,6-3-108 15,0-8-195-15,6-12-370 0,-12-20-497 16</inkml:trace>
          <inkml:trace contextRef="#ctx0" brushRef="#br0" timeOffset="19156.83">754 13251 1661 0,'-42'88'401'0,"-1"16"18"16,-10 0-20-16,-11 8-71 15,-5-4-68-15,-6 0-66 0,-5-8-81 16,5-8-47-16,6-4-49 16,0-9-119-16,5-7-226 15,5-12-424-15,11-20-484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3:22.6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85AD80-5CAA-4111-AE05-50F9138D663C}" emma:medium="tactile" emma:mode="ink">
          <msink:context xmlns:msink="http://schemas.microsoft.com/ink/2010/main" type="writingRegion" rotatedBoundingBox="24759,14348 4377,16139 3076,1329 23458,-460"/>
        </emma:interpretation>
      </emma:emma>
    </inkml:annotationXML>
    <inkml:traceGroup>
      <inkml:annotationXML>
        <emma:emma xmlns:emma="http://www.w3.org/2003/04/emma" version="1.0">
          <emma:interpretation id="{AE26DBAA-08AC-45C2-9EF2-D1A89B14B799}" emma:medium="tactile" emma:mode="ink">
            <msink:context xmlns:msink="http://schemas.microsoft.com/ink/2010/main" type="paragraph" rotatedBoundingBox="24428,14377 4377,16139 4118,13184 24169,11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65F28B-5ADB-41C4-B324-86B0FD8E6433}" emma:medium="tactile" emma:mode="ink">
              <msink:context xmlns:msink="http://schemas.microsoft.com/ink/2010/main" type="inkBullet" rotatedBoundingBox="24412,14189 22431,14363 22212,11879 24194,11705"/>
            </emma:interpretation>
          </emma:emma>
        </inkml:annotationXML>
        <inkml:trace contextRef="#ctx0" brushRef="#br0">1247 10190 2710 0,'-75'-20'2'0,"-31"12"-2"15,-22 16 16-15,-27 28-28 16,-15 40 29-16,-17 35-17 0,-5 41 11 15,11 24-11-15,16 20 55 16,26 8 49-16,33 12-3 0,31-5 17 16,43-3-18-16,43-8-7 15,42-20-14-15,38-16-32 16,26-28-21-16,37-33-9 0,17-23-17 15,26-28 14-15,6-28-19 16,-11-28 14-16,-11-24-5 0,-16-36 5 16,-26-24 0-16,-17-35-32 15,-31-41-7-15,-27-32 10 16,-38-32 5-16,-31-20 15 0,-27-15-9 15,-32 11 29-15,-37 32-13 16,-22 28-10-16,-21 48-9 16,-16 37-43-16,-10 39-54 0,-11 40-43 15,10 32-167-15,6 36-366 16,21 19-317-16</inkml:trace>
        <inkml:trace contextRef="#ctx0" brushRef="#br0" timeOffset="-405.61">895 11085 1452 0,'-32'-24'424'15,"32"24"-69"-15,0 0-147 0,0 0 9 16,0 0 94-16,-21 44-43 15,10 4-63-15,0 8-12 16,1 0-6-16,-1 0-17 0,-5-4-63 16,-10 0-36-16,-6-5-48 15,-11-7-37-15,0-16-32 16,1-4-53-16,4-12-64 15,1-16-33-15,37 8 12 0,-32-44 43 16,16-4 37-16,16-7 38 16,11-5 30-16,5 4 19 0,0 8-3 15,-6 8 11-15,-10 40 9 16,0 0 3-16,0 0 133 0,0 0 21 15,0 0-29-15,-16 52-33 16,-10 0-10-16,-6 0-33 0,-6 0-35 16,-10-9 1-1,0-3-9-15,0-12-1 0,6-12-8 16,-1-8 0-16,43-8-5 15,-42-16-51-15,42 16 14 0,0 0 20 16,-16-60-1-16,10 17 15 16,6 43 4-16,0 0 11 15,38-28 51-15,-6 32 43 0,-32-4 36 16,53 67-4-16,-16 17-18 15,-5 16-38-15,0 4-32 0,-5 4-23 16,-1 0-180-16,-10-8-194 16,0-20-159-16,-10-20-293 15,-6-60-415-15</inkml:trace>
      </inkml:traceGroup>
      <inkml:traceGroup>
        <inkml:annotationXML>
          <emma:emma xmlns:emma="http://www.w3.org/2003/04/emma" version="1.0">
            <emma:interpretation id="{ECFEFD67-B1D4-45E4-8906-1385E787D834}" emma:medium="tactile" emma:mode="ink">
              <msink:context xmlns:msink="http://schemas.microsoft.com/ink/2010/main" type="line" rotatedBoundingBox="21000,14679 4377,16139 4118,13184 20741,11724"/>
            </emma:interpretation>
          </emma:emma>
        </inkml:annotationXML>
        <inkml:traceGroup>
          <inkml:annotationXML>
            <emma:emma xmlns:emma="http://www.w3.org/2003/04/emma" version="1.0">
              <emma:interpretation id="{64EFC92D-637D-40DD-9DA9-A72EB4CC9153}" emma:medium="tactile" emma:mode="ink">
                <msink:context xmlns:msink="http://schemas.microsoft.com/ink/2010/main" type="inkWord" rotatedBoundingBox="21000,14679 10902,15566 10643,12611 20741,11724"/>
              </emma:interpretation>
            </emma:emma>
          </inkml:annotationXML>
          <inkml:trace contextRef="#ctx0" brushRef="#br0" timeOffset="514.8">-2921 11896 2476 0,'0'0'386'0,"0"0"-60"0,0 0-151 16,0 0-81-16,0-44-29 16,16-8-28-16,11-8-28 15,10-12 2-15,11 0-8 0,10 4-7 16,12 4-13-16,-1 13 13 15,16 7 12-15,1 20-22 0,-1 16 20 16,0 12-13-16,-5 16 10 16,-5 0 4-16,-17 8-17 15,-10-8 14-15,-10-5-8 16,-38-15 37-16,0 0 19 0,0 0-13 15,0 0-12-15,0 0 0 16,0 0-14-16,-64 20 22 16,-6-4-9-16,-20 8 12 0,-22 16 1 15,-32 24 68-15,-16 24 100 16,-16 24 16-16,-5 16-59 0,0 12-71 15,0 4-43-15,21-4-21 16,16-24-107-16,26-17-206 0,23-27-220 16,20-28-270-1,22-36-599-15</inkml:trace>
          <inkml:trace contextRef="#ctx0" brushRef="#br0" timeOffset="686.4">-2665 10733 3750 0,'0'0'37'0,"26"0"-28"16,-26 0-1-16,0 0-87 15,0 0-153-15,0 0-290 16,22 60-478-16</inkml:trace>
          <inkml:trace contextRef="#ctx0" brushRef="#br0" timeOffset="936">-3699 11692 2783 0,'-22'-48'286'0,"22"48"-85"15,0-56-46-15,0 56-36 0,43-32-52 16,0 40-46-16,-6 24 5 15,-5 32-18-15,-21 20 20 16,-27 16 11-16,-16 8-17 0,-27 0-22 16,-10 0-96-16,-16-4-89 15,-11-12-153-15,0-8-390 0,-6-25-419 16</inkml:trace>
          <inkml:trace contextRef="#ctx0" brushRef="#br0" timeOffset="1341.6">-4520 11176 3084 0,'32'-36'174'15,"16"4"-38"-15,11 12 3 16,10 8-63-16,0 16-38 15,0 8-12-15,-15 0-12 0,-6 4-11 16,-11 12-10-16,-37-28-1 16,11 60 29-16,-22 8-8 15,-32 16 38-15,-31 16 27 16,-22 24 34-16,-27 20 64 0,-15 20 6 15,-1 20 124-15,0 16 20 16,6 11-93-16,11-11 62 16,26-16-42-16,10-24-68 0,28-32-51 15,5-32-28-15,15-28 69 16,12-20 37-16,26-48-110 0,-38 8-70 15,-4-36-18-15,10-32-40 16,0-32-28-16,0-28-15 16,10-32 5-16,6-20 6 15,11-16-5-15,16 13-7 0,10 15-16 16,22 16-253-16,21 20-298 15,21 28-120-15,21 32-89 16,17 20-547-16</inkml:trace>
          <inkml:trace contextRef="#ctx0" brushRef="#br0" timeOffset="1528.8">-4120 13307 3599 0,'0'0'328'16,"0"0"-84"-16,0 0-143 15,0 0-304-15,26-8-285 0,-10-24-606 16</inkml:trace>
          <inkml:trace contextRef="#ctx0" brushRef="#br0" timeOffset="1747.2">-6108 11368 2619 0,'26'44'256'0,"1"20"-8"16,-6 28 45-16,-15 16-20 0,-28 20-25 15,-26 16-110-15,-21 0-70 16,-22-4-74-16,-4-4-141 0,4-17-143 15,0-19-157-15,6-20-293 16,21-40-335-16</inkml:trace>
          <inkml:trace contextRef="#ctx0" brushRef="#br0" timeOffset="1934.4">-6439 10533 2927 0,'-26'100'180'15,"-6"24"-10"-15,0 11-7 0,5 17-48 16,6 16-56-16,5 12-26 16,0 8-145-16,-6-4-182 15,-4-4-160-15,-1-20-447 16</inkml:trace>
          <inkml:trace contextRef="#ctx0" brushRef="#br0" timeOffset="2106">-7036 12180 3275 0,'-32'40'371'16,"-5"20"-2"-16,-6 12-3 0,-5 11-100 16,-10 5-161-1,-6 8-251-15,-11-4-253 0,1-12-95 16,-1-12-105-16,6-24-293 15,5-28-192-15</inkml:trace>
          <inkml:trace contextRef="#ctx0" brushRef="#br0" timeOffset="2340">-7601 11368 2698 0,'38'108'339'0,"-12"12"10"16,-10 12 17-16,-21 12-55 15,-22 16-102-15,-26 8-80 16,-22 4-75-16,-26-9-36 0,-11-15-170 16,-16-20-149-16,0-28-109 15,6-32-128-15,10-28-312 0,11-32-252 16</inkml:trace>
          <inkml:trace contextRef="#ctx0" brushRef="#br1" timeOffset="48250.88">-9088 11388 866 0,'0'0'196'16,"0"0"50"-16,0 0-10 15,0 0-41-15,0 0-58 0,0 0-23 16,0 0-4-16,0 0 97 15,0 0 38-15,32 20-10 16,-32-20-32-16,38 72-12 16,-1 20 12-16,-5 12-39 0,5 12-48 15,6 20 55-15,-6 8 3 16,6 12-49-16,-11 12-36 0,-11 3-16 15,-16-3-13-15,-21-4-13 16,-16-8-47-16,-26-8-3 16,-17-12-32-16,-21-8-114 0,-5-24-152 15,0-16-145-15,5-28-288 16,10-28-332-16</inkml:trace>
          <inkml:trace contextRef="#ctx0" brushRef="#br1" timeOffset="51246.09">-9589 11860 914 0,'0'0'221'15,"0"0"10"-15,0 0 78 16,0 0 35-16,0 0-47 15,-5 68-75-15,0 16-31 0,-1 12-43 16,1 8-25-16,0 4-17 16,-6-5-47-16,6-11-31 15,-6-4-18-15,0-8 4 0,-5-12-14 16,0-8 3-16,-10-16-3 15,-1-12 0-15,0-16 6 0,6-12-38 16,-6-16-40-16,6-16-23 16,0-20-16-16,5-4-8 0,5-4 65 15,0 8 15-15,1 8 32 16,5 4 7-16,5 36-7 15,0 0 7-15,0 0 30 16,0 0 32-16,-27 16-9 0,-5 8 24 16,0 8 15-16,-5-4-23 15,5 0-20-15,5-12 5 0,0 0 35 16,6-8 15-16,21-8-43 15,-21-28-21-15,5-12 20 0,10-12 16 16,1-12-33-16,10-16-23 16,1-19-11-16,10-13-5 0,5 0 0 15,-5 12 2-15,0 16-6 16,0 24-3-16,0 12-7 15,-16 48-11-15,0 0-91 0,0 0-165 16,11 40-371-16,-6 24-377 16</inkml:trace>
          <inkml:trace contextRef="#ctx0" brushRef="#br1" timeOffset="51402.09">-9775 13231 3010 0,'0'0'260'0,"0"0"13"16,0 0-126-1,0 0-72-15,0 0-94 0,0 0-217 16,-11-36-295-16,0-4-418 16</inkml:trace>
          <inkml:trace contextRef="#ctx0" brushRef="#br1" timeOffset="51870.09">-10378 11960 2354 0,'-26'-8'208'15,"26"8"3"-15,0 0 15 16,-27 52-29-16,6 4-54 0,0 0-65 16,-6 8-37-16,-16 0-18 15,-5 0-15-15,-16 0-3 0,-5-9-5 16,-6-11-4-16,6-16 1 15,0-20-5-15,10-12 2 0,6-16-5 16,16-4 2-16,5 4 3 16,32 20 6-16,-27-24-11 0,27 24 2 15,0 0 9-15,0 0 0 16,0 0 0-16,0 0 0 15,32 20 0-15,-5 16 0 0,-1 8 2 16,-10 16 12-16,0 8 45 16,-10 12-22-16,-12 12 48 0,-4 8 9 15,-6-8-12-15,-11 0-30 16,-10-12-33-16,-1-8 12 0,-10-16 42 15,6-12-9-15,4-16-26 16,1-12-8-16,10-20-7 16,6-20 15-16,5-20-2 0,0-16-14 15,16-28-15-15,0-12 5 16,11-20-12-16,10 0-11 15,0-4 16-15,17 8-33 0,4 4-144 16,6 9-140-16,-10 19-192 16,4 8-457-16</inkml:trace>
          <inkml:trace contextRef="#ctx0" brushRef="#br1" timeOffset="48672.08">-11454 11456 1715 0,'5'-36'237'16,"-5"36"-3"-16,-32-24 5 15,-5 28 30-15,-22 36-24 16,-10 36-38-16,-6 32-21 0,6 32 43 16,10 16-12-16,11 16-99 15,11 12-36-15,5 11-42 0,11 1-28 16,10-8-6-16,17-4-12 15,10-12-133-15,16-20-196 0,15-20-297 16,23-24-399-16</inkml:trace>
        </inkml:traceGroup>
        <inkml:traceGroup>
          <inkml:annotationXML>
            <emma:emma xmlns:emma="http://www.w3.org/2003/04/emma" version="1.0">
              <emma:interpretation id="{E5B3E9FE-FBB1-4568-8B8F-11CE49666039}" emma:medium="tactile" emma:mode="ink">
                <msink:context xmlns:msink="http://schemas.microsoft.com/ink/2010/main" type="inkWord" rotatedBoundingBox="8059,15603 4359,15928 4155,13606 7855,13281"/>
              </emma:interpretation>
            </emma:emma>
          </inkml:annotationXML>
          <inkml:trace contextRef="#ctx0" brushRef="#br1" timeOffset="55848.09">-15553 11796 2914 0,'0'0'228'15,"0"0"21"-15,0 0-79 16,0 0-76-16,0 0-68 0,0 0-145 15,0 0-221-15,0 0-370 16,-21 48-248-16</inkml:trace>
          <inkml:trace contextRef="#ctx0" brushRef="#br1" timeOffset="55676.49">-15734 12747 1972 0,'0'0'358'16,"0"0"-42"-16,0 0-85 15,0 0-75-15,0 0-29 0,0 0 22 16,-16 28-47-16,-11 12-52 16,-5-4-29-16,-10 4-3 0,-1-8 23 15,6 0-14-15,-6-12 12 16,6-8-10-16,5-16 12 15,5-8 21-15,27 12-7 0,-26-48-20 16,10-12-14-16,10-12-15 16,6-8 3-16,6-16-6 15,4-8-3-15,6-4 7 0,0 9-19 16,0-1-120-16,0 8-133 15,-5 12-238-15,5 4-411 0</inkml:trace>
          <inkml:trace contextRef="#ctx0" brushRef="#br1" timeOffset="56160.09">-16576 12276 2585 0,'-16'60'197'0,"16"0"-23"15,11 11 20-15,5 9 19 16,0 12-18-16,-6 12-62 0,-4 4-55 16,-12 8-26-16,-15-8 5 15,-22-12-17-15,-5-8-36 0,-16-16 3 16,-5-24 5-16,0-16-18 15,-6-24 17-15,0-16-11 16,6-24 9-16,5-24 17 0,11-28-26 16,16-28 5-16,10-16 6 15,27-4-11-15,16-4 0 0,27 12-35 16,10 4-95-16,11 13-106 15,5 23-143-15,-5 16-200 0,0 20-185 16,-11 20 35-16,-5 24 183 16</inkml:trace>
          <inkml:trace contextRef="#ctx0" brushRef="#br1" timeOffset="56253.69">-16880 12463 2329 0,'0'0'230'0,"0"0"-85"0,0 0-61 16,0 0-63-16,0 0-284 15,0 0-451-15</inkml:trace>
          <inkml:trace contextRef="#ctx0" brushRef="#br1" timeOffset="57252.1">-14940 12555 2847 0,'0'0'98'0,"21"28"66"15,-10 8 52-15,5 12 40 16,0 16 38-16,0 20-40 15,-5 20 17-15,-6 8-79 16,-5 12-91-16,-16 0-48 0,-21 12-31 16,-22-4-16-16,-21 0-181 15,-21-8-236-15,-22-8-149 0,-15-17-327 16,-11-19-329-16</inkml:trace>
          <inkml:trace contextRef="#ctx0" brushRef="#br1" timeOffset="57470.5">-18436 12012 2401 0,'-48'156'287'0,"5"24"-46"15,11 11-96-15,22 5-58 0,4 4-50 16,22-4-25-16,16-16-173 15,11-16-394-15,26-36-427 16</inkml:trace>
        </inkml:traceGroup>
      </inkml:traceGroup>
    </inkml:traceGroup>
    <inkml:traceGroup>
      <inkml:annotationXML>
        <emma:emma xmlns:emma="http://www.w3.org/2003/04/emma" version="1.0">
          <emma:interpretation id="{4B80BB4E-DCC6-4340-8CBB-500250ACEBF3}" emma:medium="tactile" emma:mode="ink">
            <msink:context xmlns:msink="http://schemas.microsoft.com/ink/2010/main" type="paragraph" rotatedBoundingBox="24488,12086 5240,13666 4876,9244 24125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2899E8-5D78-4D99-8613-2D3E4CE11A45}" emma:medium="tactile" emma:mode="ink">
              <msink:context xmlns:msink="http://schemas.microsoft.com/ink/2010/main" type="inkBullet" rotatedBoundingBox="24378,10744 21948,10943 21749,8525 24179,8326"/>
            </emma:interpretation>
          </emma:emma>
        </inkml:annotationXML>
        <inkml:trace contextRef="#ctx0" brushRef="#br0" timeOffset="-4024.81">645 6825 2708 0,'-80'-8'44'16,"-16"16"-7"-16,-16 12-7 16,-21 16-26-16,-22 20 26 0,-10 28 6 15,-16 20 52-15,10 11 43 16,11 21 7-16,21 16 17 15,28 16 4-15,36 12-10 0,38 4-18 16,53-8-25-16,42-5-36 16,38-15-37-16,37-8-1 0,27-16-21 15,16-16-6-15,21-8 13 16,6-28-21-16,5-24 9 15,-6-24-6-15,-15-24 0 16,-11-32 14-16,-22-24-20 0,-20-40-2 16,-12-40 2-16,-26-56 1 15,-27-48 5-15,-31-36-4 16,-28-7 159-16,-26 11-21 0,-37 32-38 15,-38 32-72-15,-31 45-9 16,-17 31-4-16,-5 40 0 0,1 32-49 16,15 28-220-16,5 24-128 15,16 24-109-15,11 24-321 0,11 12-428 16</inkml:trace>
        <inkml:trace contextRef="#ctx0" brushRef="#br0" timeOffset="-4461.61">351 7712 2255 0,'0'0'376'16,"22"32"-22"-16,-22-32-11 0,5 40-88 15,-5-40-74-15,-43 44-83 16,-15-16-45-16,-11-12-34 16,-6-8 3-16,-5-12-2 15,16-8 2-15,5-8 43 0,17-4-7 16,42 24 27-16,-43-28 0 15,43 28-47-15,0 0-33 0,0 0 9 16,0 0-24-16,0 0 10 16,0 0-6-16,43 48 0 0,-1 24 40 15,-4 20 60-15,4 20 8 16,-4 12-48-16,-12 3-32 15,1-3-7-15,-11-8-268 16,-5-12-135-16,-6-16-107 0,0-24-370 16</inkml:trace>
      </inkml:traceGroup>
      <inkml:traceGroup>
        <inkml:annotationXML>
          <emma:emma xmlns:emma="http://www.w3.org/2003/04/emma" version="1.0">
            <emma:interpretation id="{687833D9-7A64-4660-80CF-27F6B8A8EBA6}" emma:medium="tactile" emma:mode="ink">
              <msink:context xmlns:msink="http://schemas.microsoft.com/ink/2010/main" type="line" rotatedBoundingBox="20550,12409 5240,13666 4876,9244 20187,7987"/>
            </emma:interpretation>
          </emma:emma>
        </inkml:annotationXML>
        <inkml:traceGroup>
          <inkml:annotationXML>
            <emma:emma xmlns:emma="http://www.w3.org/2003/04/emma" version="1.0">
              <emma:interpretation id="{6C90740A-3B4D-4331-AE86-5B1A88563635}" emma:medium="tactile" emma:mode="ink">
                <msink:context xmlns:msink="http://schemas.microsoft.com/ink/2010/main" type="inkWord" rotatedBoundingBox="20405,10648 17069,10922 16972,9747 20309,9473"/>
              </emma:interpretation>
            </emma:emma>
          </inkml:annotationXML>
          <inkml:trace contextRef="#ctx0" brushRef="#br0" timeOffset="-3135.61">-2532 8283 1533 0,'-53'32'250'0,"5"-16"46"16,-6-16-23-16,6-4-79 0,11-4-66 16,37 8-16-16,-37-28-47 15,37 28-30-15,-5-51-10 16,26 3-23-16,16 4-14 0,16 8-5 15,1 16 20-15,4 12 7 16,-10 16 81-16,-10 20 95 16,-12 28 85-16,-20 20 46 15,-28 11-15-15,-31 17-43 0,-27 0-3 16,-27-4-103-16,-10-4-107 15,-5-8-20-15,-1-12-221 0,-5-16-214 16,11-16-159-16,16-24-549 16</inkml:trace>
          <inkml:trace contextRef="#ctx0" brushRef="#br0" timeOffset="-2932.81">-3342 8419 2711 0,'-32'64'406'16,"-5"0"-17"-16,-6 0-122 16,-16-4-135-16,-15 8-74 0,-6-8-123 15,-6-4-209-15,-4 0-229 16,10-16-549-16</inkml:trace>
          <inkml:trace contextRef="#ctx0" brushRef="#br0" timeOffset="-2620.81">-3806 8367 2596 0,'0'0'239'0,"0"0"-5"0,-42-36-31 16,10 8-31-1,32 28-40-15,-27-39-86 0,22-9-69 16,10-4-4-16,11 4 19 15,-16 48-9-15,53-52 9 0,-5 24-9 16,-11 24 22-16,-37 4 6 16,43 48 69-16,-27 12 117 15,-11 16 57-15,-21 11-29 0,-21-3-78 16,-16 8-71-16,-27-4-29 15,-21-8-55-15,-17-8-234 0,-15-12-185 16,0-16-188-16,10-20-454 16</inkml:trace>
          <inkml:trace contextRef="#ctx0" brushRef="#br0" timeOffset="-2402.41">-4397 8088 2757 0,'10'80'299'16,"6"4"-15"-16,0 3-12 16,6 1-66-16,-1-4-48 15,-11-4-25-15,-4-4-53 16,-22 4-83-16,-16-8-202 0,-32-8-143 15,-21-8-214-15,-1-16-443 16</inkml:trace>
          <inkml:trace contextRef="#ctx0" brushRef="#br0" timeOffset="-2059.21">-4850 8140 2094 0,'0'0'264'16,"-38"64"33"-16,-10 15-17 15,-10 17-63-15,-12 12-52 16,-4 12-32-16,4 8 11 0,1-8 16 16,5-8-7-16,11-8-6 15,5-12-20-15,5-20 3 16,43-72-7-16,-42 72-6 0,42-72-54 15,-59 27 50-15,16-23 70 16,43-4-13-16,-53-51-50 0,16-17-36 16,10-20-39-1,11-16-30-15,0-16 60 0,16 0-33 16,0 4-22-16,11 12-25 15,5 12-6-15,10 12-102 0,6 8-425 16,11 5-157-16,5 11-199 16,11 4-496-16</inkml:trace>
        </inkml:traceGroup>
        <inkml:traceGroup>
          <inkml:annotationXML>
            <emma:emma xmlns:emma="http://www.w3.org/2003/04/emma" version="1.0">
              <emma:interpretation id="{1084BC60-6799-4A66-BD1D-3E8E821BD2E4}" emma:medium="tactile" emma:mode="ink">
                <msink:context xmlns:msink="http://schemas.microsoft.com/ink/2010/main" type="inkWord" rotatedBoundingBox="16571,11662 10435,12166 10176,9007 16312,8503"/>
              </emma:interpretation>
            </emma:emma>
          </inkml:annotationXML>
          <inkml:trace contextRef="#ctx0" brushRef="#br1" timeOffset="40326.07">-12254 7763 1608 0,'-32'44'424'0,"0"27"-4"16,-5 29-80-16,0 28-100 0,5 16-57 16,-5 20-14-16,10 8-74 15,11 24-41-15,16 12-30 0,16 20-29 16,21 7-72-16,27-3-38 15,32-12-38-15,37-16-56 16,17-32-198-16,15-28-336 16,16-36-169-16</inkml:trace>
          <inkml:trace contextRef="#ctx0" brushRef="#br0" timeOffset="-1809.61">-6444 7992 3110 0,'-11'52'249'0,"22"8"60"16,10 4 20-16,1 8-12 0,-6 3-6 15,-11 9 54-15,-21 4-120 16,-27 4-141-16,-26 0-50 15,-16-4-70-15,-6-16-245 0,0-16-184 16,11-8-14-16,6-20-37 16,10-20-99-16,21-20-290 15,17-24-152-15</inkml:trace>
          <inkml:trace contextRef="#ctx0" brushRef="#br0" timeOffset="-1638.01">-6700 6945 2771 0,'-5'48'249'15,"-6"24"-3"-15,0 20-48 16,6 15-79-16,-11 13-60 16,5 12-43-16,1 8-102 15,-12 12-86-15,-4 8-124 0,-6-4-272 16,-5-5-431-16</inkml:trace>
          <inkml:trace contextRef="#ctx0" brushRef="#br0" timeOffset="-1450.81">-7260 8643 2862 0,'-48'28'284'0,"48"-28"-44"0,-48 60-61 16,6 0-78-1,-1 0-55-15,-5 8-65 0,-10 0-192 16,-6-8-218-16,-6-12-404 15,1-8-215-15</inkml:trace>
          <inkml:trace contextRef="#ctx0" brushRef="#br0" timeOffset="-1216.81">-7553 7996 2568 0,'22'60'313'16,"-12"8"-2"-16,-4 12-14 15,-1 7-22-15,-16 9-8 0,1 8-12 16,-17-4-80-16,-16 0-83 16,-10 0-43-16,-27-4-8 0,-11-8-49 15,-15-8-181-15,-1-12-100 16,6-12-32-16,16-8-43 15,15-16-92-15,22-8-239 0,16-16-401 16</inkml:trace>
          <inkml:trace contextRef="#ctx0" brushRef="#br1" timeOffset="40700.47">-9114 7687 983 0,'0'0'218'0,"0"0"118"0,0 0-2 16,0 0-36-16,0 0 38 15,0 0-41-15,26 76-44 0,1 27-84 16,-11 33 17-16,5 20 3 15,1 12-33-15,4 4-24 16,1 8-54-16,-6 0-39 16,1 8 7-16,-17-4 0 0,-16-1-20 15,-5-7-60-15,-26-4-118 16,-17-12-124-16,-16-16-133 0,-15-24-261 15,-6-32-312-15</inkml:trace>
          <inkml:trace contextRef="#ctx0" brushRef="#br1" timeOffset="44054.47">-9525 8970 1106 0,'0'0'256'16,"0"0"25"-16,0 0-38 16,27-28-84-16,-27 28-62 0,0 0-14 15,0 0 96-15,-27 44-54 16,-10-4-33-16,0 4-31 15,-11-4 15-15,0-4-25 16,5-8-3-16,6-4 47 0,10-8 80 16,27-16 46-16,-27 8-26 15,27-8-108-15,-16-40-40 0,11-24-25 16,10-20-12-16,17-36-5 15,10-32 8-15,10-16-10 0,1 4 7 16,-6 20-10-16,-10 28 4 16,0 32-7-16,-11 20-34 0,-11 20-68 15,-5 44-102-15,0 0-57 16,0 0-244-16,-32 52-316 15,5 12 49-15</inkml:trace>
          <inkml:trace contextRef="#ctx0" brushRef="#br1" timeOffset="44288.47">-9610 9945 1187 0,'0'0'572'0,"0"0"-183"15,0 0-81-15,0 0-13 16,0 0-76-16,0 0-90 15,0 0-69-15,0 0-35 0,0 0-10 16,0 0-10-16,0 0-5 16,16 40-5-16,0-8-1 0,-16-32 1 15,16 40 2-15,-16 0 15 16,-16-4-6-16,-16 8-81 0,-21-4-190 15,-22-8-274-15,-21-4-259 16</inkml:trace>
          <inkml:trace contextRef="#ctx0" brushRef="#br1" timeOffset="44818.87">-10708 8754 1632 0,'16'-48'188'0,"11"4"31"0,5 0-30 15,5 8-56-15,6 12-47 16,5 16-37-16,0 8-21 15,-1 12-20-15,-9 4-4 16,-12-4 7-16,-26-12 7 0,0 0-8 16,-10 44-6-16,-22-8 1 15,-16-4-5-15,-21-8 7 0,-11 0-7 16,-16 0 15-16,0 0 20 15,-6 4 0-15,7 4-2 0,4 4 2 16,11 0-25-16,16 8-2 16,11 0-15-16,10 4-4 0,16-4 7 15,11 0-34-15,11 0-208 16,5-44-314-16,21 64-216 15</inkml:trace>
          <inkml:trace contextRef="#ctx0" brushRef="#br1" timeOffset="44491.27">-10314 9222 1561 0,'-37'40'241'15,"0"8"10"-15,-6 11-73 16,1 9-97-16,-6 4-28 0,0 0-38 16,0 0-20-16,0 0-214 15,5-16-407-15</inkml:trace>
          <inkml:trace contextRef="#ctx0" brushRef="#br1" timeOffset="45006.07">-11097 10077 2268 0,'0'0'288'0,"0"0"20"16,0 0-64-16,0 0-78 15,0 0-75-15,0 0-49 0,0 0-16 16,0 0-38-1,0 0-169-15,43 4-208 0,-6-4-263 16,0-8-115-16</inkml:trace>
          <inkml:trace contextRef="#ctx0" brushRef="#br1" timeOffset="45661.28">-11102 10221 534 0,'0'0'37'15,"0"0"76"-15,5-40 69 0,-5 40-2 16,0 0-12-16,0 0 6 15,37-12-88-15,-37 12-28 16,32 24-18-16,-32-24-13 0,22 52-30 16,-6-8 16-16,-11 0-13 15,-5-44-264-15,5 48-352 0</inkml:trace>
        </inkml:traceGroup>
        <inkml:traceGroup>
          <inkml:annotationXML>
            <emma:emma xmlns:emma="http://www.w3.org/2003/04/emma" version="1.0">
              <emma:interpretation id="{B0903906-34BB-4141-A039-7C1588FCE9A0}" emma:medium="tactile" emma:mode="ink">
                <msink:context xmlns:msink="http://schemas.microsoft.com/ink/2010/main" type="inkWord" rotatedBoundingBox="8570,13393 5240,13666 4876,9244 8207,8971"/>
              </emma:interpretation>
            </emma:emma>
          </inkml:annotationXML>
          <inkml:trace contextRef="#ctx0" brushRef="#br1" timeOffset="54568.89">-15574 8586 1964 0,'0'0'337'0,"0"0"-87"15,0 0-74-15,0 0 84 0,-5 36-10 16,10 12-97-16,11 8-15 15,-11 12-21-15,1 0-31 16,-12-4 14-16,-10 4-51 0,-21-8-21 16,-22 4-18-16,-10-8 1 15,-11-16-17-15,0-12-59 16,0-16-45-16,16-12 11 0,0-16-9 15,22-16 23-15,10-16-29 16,16-8 25-16,16-4 43 0,10 8 27 16,12 16-1-16,4 16 27 15,6 20 0-15,0 16 94 16,-32-16 38-16,38 68-32 15,-28 8 5-15,-10-4 27 0,-21 12-43 16,-6 0-21-16,-15 7-27 16,-22-7-23-16,0 4-17 0,-11-12-50 15,6-12-196-15,-1-8-153 16,17-16-323-16,11-16-401 15</inkml:trace>
          <inkml:trace contextRef="#ctx0" brushRef="#br1" timeOffset="54771.69">-15595 9705 3395 0,'58'-4'379'0,"1"8"-92"0,-6 4-109 16,-5 4-16-16,-5 4-71 15,-43-16 0-15,21 40-55 16,-21-40-81-16,-32 52-284 0,-27-8-124 16,-21-8-246-16,-10-12-368 15</inkml:trace>
          <inkml:trace contextRef="#ctx0" brushRef="#br1" timeOffset="55114.89">-16390 7543 1654 0,'-37'68'298'0,"10"32"32"0,6 35 8 15,10 25-42-15,11 12-92 16,0 4-58-16,6 0-3 15,-1 0-18-15,0-8 10 16,-5-4-37-16,-10 0-28 0,-6-16-30 16,-16-5 12-16,-11-19-15 15,-10-20 0-15,-11-28-33 0,-11-20 11 16,1-32-12-16,-6-20 8 15,5-24-11-15,6-28 18 0,10-20-4 16,11-20-1-16,22-8-5 16,20-12-1-16,17 5-10 15,26 11-6-15,17 8-119 0,15 12-215 16,5 20-331-16,6 16-529 15</inkml:trace>
          <inkml:trace contextRef="#ctx0" brushRef="#br1" timeOffset="56877.69">-14780 8338 2350 0,'11'36'272'0,"5"40"35"16,5 40-41-16,6 36 18 15,10 36-56-15,11 28-40 0,11 16 7 16,5 23-45-16,-6 13-23 15,-10 8-68-15,-11 4-19 16,-21-4-35-16,-16 7-146 0,-32 1-280 16,-26 0-220-16,-17-4-527 15</inkml:trace>
          <inkml:trace contextRef="#ctx0" brushRef="#br1" timeOffset="56612.49">-17274 8398 1579 0,'-32'0'300'0,"0"16"9"16,-6 16 23-16,-10 28-10 15,0 28-44-15,-5 36-74 16,0 40-41-16,0 32-74 16,5 24-46-16,10 11-31 0,17 5 0 15,16-4-12-15,26-12-28 16,27-24-204-16,27-16-289 0,26-36-549 15</inkml:trace>
        </inkml:traceGroup>
      </inkml:traceGroup>
    </inkml:traceGroup>
    <inkml:traceGroup>
      <inkml:annotationXML>
        <emma:emma xmlns:emma="http://www.w3.org/2003/04/emma" version="1.0">
          <emma:interpretation id="{5D698488-2591-4BF3-8731-BC1A90D15026}" emma:medium="tactile" emma:mode="ink">
            <msink:context xmlns:msink="http://schemas.microsoft.com/ink/2010/main" type="paragraph" rotatedBoundingBox="5005,4882 23701,4895 23699,8681 5002,86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A49FD3-D661-4F79-8FB3-8786CF1A64C9}" emma:medium="tactile" emma:mode="ink">
              <msink:context xmlns:msink="http://schemas.microsoft.com/ink/2010/main" type="inkBullet" rotatedBoundingBox="5005,4947 8517,4950 8514,8670 5002,8668"/>
            </emma:interpretation>
            <emma:one-of disjunction-type="recognition" id="oneOf0">
              <emma:interpretation id="interp0" emma:lang="fa-IR" emma:confidence="0">
                <emma:literal>↳</emma:literal>
              </emma:interpretation>
            </emma:one-of>
          </emma:emma>
        </inkml:annotationXML>
        <inkml:trace contextRef="#ctx0" brushRef="#br1" timeOffset="53180.49">-15233 3829 2241 0,'27'0'265'0,"-27"0"4"15,0 0-82-15,0 0-86 0,0 0-43 16,0 0-37-16,0 0-176 15,0 0-335-15,0 0-418 0</inkml:trace>
        <inkml:trace contextRef="#ctx0" brushRef="#br1" timeOffset="53008.89">-15372 4673 1286 0,'0'0'269'15,"0"0"6"-15,0 0-60 0,0 0-60 16,0 0-46-16,0 0 13 16,0 0 115-16,11 44-68 0,-22 4-42 15,-5 7-12-15,-10 1-25 16,-17 4-33-16,-15-8-42 15,-1-4 0-15,-5-8-15 0,0-8 2 16,5-16 9-16,11-8 19 16,11-16 12-16,37 8 40 0,-27-44-14 15,11-8-21-15,16-12 19 16,16-12-24-16,0-12-6 15,11-19-10-15,0-13-19 16,5-8-7-16,-6 4 11 0,-10 16-5 16,-5 16-6-16,-6 20-23 15,-21 12-102-15,-5 24-162 0,-16 16-248 16,-1 8-308-16,-4 12-99 15</inkml:trace>
        <inkml:trace contextRef="#ctx0" brushRef="#br1" timeOffset="53570.49">-16112 4265 1851 0,'0'0'307'0,"0"0"-48"15,-16 72-37-15,5 0-32 0,6 0-53 16,-6 4-26-16,-5 4-45 16,-11 0-29-16,-5-9-15 0,-16-3-16 15,-10-16-13-15,-1-4-6 16,-5-12-9-16,11-16-11 15,5-12-14-15,11-16-12 16,37 8 21-16,-32-48 3 0,21 0 3 16,11 48 15-16,11-56 20 15,-11 56 18-15,0 0 27 0,42-28 59 16,-42 28 38-16,0 0 20 15,27 76 9-15,-27 0 23 0,-16 12-35 16,-21 0-61-16,-22 0-34 16,-16 0-31-16,-5-12-7 0,-10-8-26 15,-6-12-27-15,5-20-93 16,17-16-123-16,15-20-140 15,16-16-278-15,27-24-394 16</inkml:trace>
        <inkml:trace contextRef="#ctx0" brushRef="#br1" timeOffset="53929.29">-17066 3605 2630 0,'0'0'293'0,"-22"64"-55"15,12 36-3-15,4 20-96 16,1 16-58-16,5 4-39 0,5 8-21 16,1 0-38-16,-6 0-219 15,-6-4-373-15,1-9-534 0</inkml:trace>
        <inkml:trace contextRef="#ctx0" brushRef="#br1" timeOffset="58078.9">-17514 3373 2128 0,'-21'184'363'16,"-17"44"-98"-16,-4 32-99 0,-12 24-44 15,6 4-11-15,6-1-54 16,10-3-15-16,16-20-18 0,26-20-21 16,28-28-40-16,42-28-143 15,37-32-228-15,32-25-248 0,22-27-164 16</inkml:trace>
        <inkml:trace contextRef="#ctx0" brushRef="#br1" timeOffset="58531.3">-14519 3989 1535 0,'0'0'266'0,"0"0"115"16,16 56 45-16,6 28-87 15,15 44-80-15,0 40-89 0,0 32-61 16,-5 31-9-16,-10 21-5 15,-6 0-28-15,-11 0-26 0,-26-8-14 16,-27-8-20-16,-27-17-83 16,-31-11-179-16,-38-4-225 0,-32-12-375 15,-27-12-176-15</inkml:trace>
      </inkml:traceGroup>
      <inkml:traceGroup>
        <inkml:annotationXML>
          <emma:emma xmlns:emma="http://www.w3.org/2003/04/emma" version="1.0">
            <emma:interpretation id="{A0BD8F87-B944-4676-A999-56388BE06002}" emma:medium="tactile" emma:mode="ink">
              <msink:context xmlns:msink="http://schemas.microsoft.com/ink/2010/main" type="line" rotatedBoundingBox="10047,4886 23701,4895 23699,8285 10045,8275"/>
            </emma:interpretation>
          </emma:emma>
        </inkml:annotationXML>
        <inkml:traceGroup>
          <inkml:annotationXML>
            <emma:emma xmlns:emma="http://www.w3.org/2003/04/emma" version="1.0">
              <emma:interpretation id="{1C50C961-AED7-477A-9A41-0302E7FFBF3B}" emma:medium="tactile" emma:mode="ink">
                <msink:context xmlns:msink="http://schemas.microsoft.com/ink/2010/main" type="inkWord" rotatedBoundingBox="10047,5207 14113,5209 14110,8278 10045,8275"/>
              </emma:interpretation>
            </emma:emma>
          </inkml:annotationXML>
          <inkml:trace contextRef="#ctx0" brushRef="#br1" timeOffset="14991.62">-10479 4928 1242 0,'0'0'239'15,"0"0"48"-15,0 0-48 16,0 0-64-16,0 0-82 0,0 0-49 15,0 0-2-15,0 0 1 16,0 0-14-16,43-44-24 16,-6-4 2-16,0-7-1 0,6-5 4 15,0-4-17-15,5 8-9 16,-6 12 10-16,-4 4-2 0,-6 16 21 15,5 12-4-15,-10 8-23 16,-27 4 5-16,48 24 21 16,-11 8-1-16,-37-32-3 15,48 56-15-15,-6-8 16 0,1-8-7 16,0-4-9-16,-6-4 16 15,6-8-2-15,-6-9-5 16,-37-15-6-16,43 20-4 0,-43-20 22 16,0 0 7-16,0 0 46 15,0 0 14-15,0 0-26 16,0 0-5-16,0 0-27 0,0 0-18 15,-48 40-2-15,-11-20 0 16,-10-4 8-16,-6-8-11 0,1-4-11 16,-12-4 5-1,6 4 8-15,0-4 12 0,6-4-14 16,4-8-14-16,6 0 18 15,17 0-14-15,4 0 7 0,43 12 10 16,-43-16-16-16,43 16 1 16,0 0-1-16,-37-24-10 15,37 24 19-15,0 0 6 0,0 0 1 16,0 0-13-16,0 0 0 15,0 0 6-15,0 0 0 16,0 0-4-16,0 0-7 0,0 0 4 16,0 0 17-16,0 0-10 15,0 0-4-15,0 0-7 16,0 0 18-16,0 0-2 15,0 0-8-15,0 0-14 0,0 0 17 16,0 0 7-16,0 0-7 16,0 0-5-16,0 0-8 0,0 0 5 15,0 0 19-15,0 0 2 16,0 0-7-16,0 0-14 15,0 0-3-15,0 0 11 0,-16 48 11 16,16-48-4-16,0 0-13 16,-5 44-7-16,5-44 13 15,0 0 4-15,0 0-1 16,0 0-6-16,-11 48-1 0,11-48-4 15,-32 40 17-15,32-40-2 16,-37 32-5-16,37-32-12 16,-38 24 6-16,38-24 11 0,0 0 3 15,-37 20-10-15,37-20 0 16,0 0 0-16,-43 0 23 15,43 0 27-15,0 0 10 0,0 0-10 16,-37-48 4-16,21 0 21 16,5-12-3-16,6-8-32 15,5-15-21-15,0-9-11 16,0-4-4-16,0 12 25 0,0 4-1 15,0 4-23-15,5 16 5 16,-5 4-10-16,0 16 11 0,0 40 0 16,0-44 4-16,0 44-19 15,0 0 12-15,-5-40-41 16,5 40-97-16,0 0-153 0,0 0-257 15,0-48-288-15</inkml:trace>
          <inkml:trace contextRef="#ctx0" brushRef="#br1" timeOffset="15178.82">-10287 3801 2353 0,'0'0'287'16,"0"0"-20"-16,0 0-86 0,0 0-79 15,0 0-58-15,0 0-20 16,0 0-81-16,32 28-286 16,-32-28-470-16,37 52-99 15</inkml:trace>
          <inkml:trace contextRef="#ctx0" brushRef="#br1" timeOffset="15397.22">-10990 5768 1862 0,'0'0'350'16,"5"48"-38"-16,-5-48-53 15,48 32-107-15,5-16-79 0,0-8-36 16,6-8-23-16,0-4-14 15,-6-12-125-15,-5 0-166 0,-11 0-237 16,1-12-182-16</inkml:trace>
          <inkml:trace contextRef="#ctx0" brushRef="#br1" timeOffset="16068.02">-11428 3633 2035 0,'0'0'449'15,"27"36"-46"-15,-16 32-75 16,-6 20-53-16,0 24-91 16,-5 4-52-16,6 8-55 0,-1 0-30 15,6 0-27-15,-1-8-13 16,-4-4-333-16,4-8-524 0</inkml:trace>
          <inkml:trace contextRef="#ctx0" brushRef="#br1" timeOffset="15834.02">-11449 5116 2215 0,'-26'20'247'0,"26"-20"-1"0,0 0-130 16,0 0-55-16,0 0-25 16,-16-52-34-16,16 4-28 15,10-4-5-15,17 0-7 16,5-8-25-16,5 0 5 0,11 5 36 15,0-1 22-15,-5 16-10 16,-6 12 10-16,0 16 8 16,-37 12-12-16,38 16 1 0,-38-16 35 15,26 48 74-15,-20 0-3 16,-12 3-20-16,-15-3-14 0,-16 0-41 15,-6-8-14-15,-5 0-3 16,-11-8-4-16,-10-4-4 0,0-8-9 16,0-8 13-1,5-8-7-15,0-4-10 0,10-12-47 16,1-4-282-16,10-12-476 15</inkml:trace>
          <inkml:trace contextRef="#ctx0" brushRef="#br1" timeOffset="41574.07">-12291 3709 751 0,'0'0'-5'0,"0"0"224"15,5 36 190-15,-15 16 3 16,-28 20-88-16,-10 32-77 0,-16 36-4 16,-10 44-68-16,-6 32-58 15,5 28-58-15,17 23-29 16,26 5-22-16,32-12-2 15,26-16 3-15,28-24-82 0,31-24 73 16,22-21-410-16,31-31-368 16</inkml:trace>
          <inkml:trace contextRef="#ctx0" brushRef="#br1" timeOffset="42010.87">-8997 3713 502 0,'0'0'83'16,"0"0"52"-16,0 0 198 0,0 0 84 16,27 52-39-16,-1 16-63 15,1 24 3-15,10 24-70 16,0 24-106-16,1 20-25 0,-1 24-35 15,-5 16 6-15,-5 7-26 16,-17 17-16-16,-15 4-6 0,-16 8-19 16,-22-8-21-16,-21-4 2 15,-16-8-178-15,-10-5-350 0,-1-7-548 16</inkml:trace>
        </inkml:traceGroup>
        <inkml:traceGroup>
          <inkml:annotationXML>
            <emma:emma xmlns:emma="http://www.w3.org/2003/04/emma" version="1.0">
              <emma:interpretation id="{A78DD8DF-C329-4849-87D0-6CC9AA8CA014}" emma:medium="tactile" emma:mode="ink">
                <msink:context xmlns:msink="http://schemas.microsoft.com/ink/2010/main" type="inkWord" rotatedBoundingBox="16954,5017 20753,5020 20751,7824 16952,7822"/>
              </emma:interpretation>
            </emma:emma>
          </inkml:annotationXML>
          <inkml:trace contextRef="#ctx0" brushRef="#br0" timeOffset="-6255.62">-2090 3760 3502 0,'0'0'449'15,"0"0"112"-15,0 0-122 16,0 0-192-16,0 0-171 0,32 20-289 15,-32-20-320-15,0 0-153 16,0 0-53-16,0 56-322 0</inkml:trace>
          <inkml:trace contextRef="#ctx0" brushRef="#br0" timeOffset="-6427.22">-2143 4847 2980 0,'0'0'328'15,"0"0"35"-15,0 0 93 16,0 0-104-16,0 0-113 0,-27 60-107 15,27-60-25-15,-69 72-79 16,11-20-12-16,4-12 31 0,6-13 91 16,0-15 147-16,48-12 53 15,-53 4-59-15,10-12-38 16,43 8-40-16,-48-59-73 0,11-17-46 15,16-20-49-15,-1-16-44 16,6-16 20-16,6-4-15 16,10-4 0-16,-6 4-1 15,1 24-66-15,0 9-240 0,-6 15-345 16,6 20-139-16,-1 16 48 15,6 48-72-15,-5-36-463 0</inkml:trace>
          <inkml:trace contextRef="#ctx0" brushRef="#br0" timeOffset="-5928.02">-3198 4691 2501 0,'0'0'281'0,"0"0"-68"0,48 56-60 16,-48-56-42-16,0 0-40 16,0 0-5-16,0 0 23 0,0 0 57 15,0 0 64-15,0 0-64 16,0 0-72-16,0 0-36 15,0 0-18-15,-54 20 19 16,1-4 14-16,0 8-21 0,0 12 11 16,5 20 20-16,0 20 87 15,10 20 46-15,1 19-56 16,16 13-44-16,10 20-42 0,11 0-39 15,11 0-7-15,5-12-83 16,10-16-152-16,-4-20-171 0,-1-21-138 16,-5-23-280-16</inkml:trace>
          <inkml:trace contextRef="#ctx0" brushRef="#br0" timeOffset="-5662.81">-4046 4443 3036 0,'0'0'275'0,"0"0"83"0,38 84 140 16,-17 8 124-16,-5 16-2 15,-11 12-149-15,-21 12-146 16,-10 3-160-16,-17-3-79 16,-5 0-49-16,-11-16-96 0,-5-16-346 15,11-24-356-15,0-28-141 16,5-32-62-16,5-32-357 15</inkml:trace>
          <inkml:trace contextRef="#ctx0" brushRef="#br0" timeOffset="-5475.61">-4216 3444 2885 0,'-6'88'272'0,"-4"24"-29"15,4 16-50-15,-4 8-61 16,-6 7-65-16,5 9-19 0,6 0-93 15,-11 8-127-15,0-4-143 16,-16-4-346-16,-11-8-580 0</inkml:trace>
          <inkml:trace contextRef="#ctx0" brushRef="#br0" timeOffset="-5288.41">-4712 4979 2788 0,'0'0'392'16,"0"0"-7"-16,-16 52 14 15,0 8-87-15,0 7-125 0,-16 9-74 16,-10 8-66-16,-12 0-233 16,-10-4-177-16,0-12-61 15,-5-16-131-15,5-28-336 0,11-24-146 16</inkml:trace>
          <inkml:trace contextRef="#ctx0" brushRef="#br0" timeOffset="-5054.41">-5160 4151 2404 0,'32'28'376'16,"-10"28"-45"-16,-1 24 48 16,0 12 16-16,-5 16 8 0,-5 8 12 15,0 8 109-15,-17 4-155 16,-10 4-116-16,-26 7-108 0,-28-3-48 15,-20 0-57-15,-17-16-19 16,1-12-102-16,-1-16-306 16,11-24-244-16,11-20-33 15,21-8 1-15,21-12-202 0,43-28-404 16</inkml:trace>
        </inkml:traceGroup>
        <inkml:traceGroup>
          <inkml:annotationXML>
            <emma:emma xmlns:emma="http://www.w3.org/2003/04/emma" version="1.0">
              <emma:interpretation id="{03556FDF-68A8-476E-9750-407033D700CF}" emma:medium="tactile" emma:mode="ink">
                <msink:context xmlns:msink="http://schemas.microsoft.com/ink/2010/main" type="inkWord" rotatedBoundingBox="21777,4894 23701,4895 23700,7505 21775,7504"/>
              </emma:interpretation>
            </emma:emma>
          </inkml:annotationXML>
          <inkml:trace contextRef="#ctx0" brushRef="#br0" timeOffset="-6848.42">-283 4219 1088 0,'0'0'160'0,"0"0"50"0,0 0 35 16,0 0-38-16,0 0-20 15,0 0-40-15,0 0-5 16,0 0-4-16,0 0-9 0,0 0-4 16,0 0-17-16,0 0-41 15,0 0 23-15,0 0 85 0,-21 48 60 16,16 20-18-16,5 24-39 15,10 8-33-15,6 8-35 16,6 4-11-16,-1 0 3 16,0-8-11-16,0-4-30 0,1-9 11 15,-6-7 31-15,-6-16 49 16,1-4 15-16,-6-8 14 0,1-12-58 15,-6-44-36-15,0 48 27 16,0-48 9-16,0 0-7 16,0 0 13-16,0 0-59 0,0 0-37 15,-27 52-22-15,-10-24 7 16,-22-24-43-16,-5-8-9 0,-10-12-159 15,-6-8-56 1,-6-16-21-16,1-16 63 0,-6-16 12 16,6-16 5-16,11-28 28 15,10-23 53-15,16-29 26 0,16-20 27 16,32-16 11-16,26-12 2 15,28 0 26-15,20 17 2 0,12 31 4 16,20 24-9-16,11 36 5 16,17 32 3-16,4 36 16 15,11 40-7-15,1 40 18 0,4 36-10 16,-5 32-14-16,-10 16 9 15,-11 20 31-15,-16 8 104 16,-22 11 74-16,-26 13 108 0,-26-4 81 16,-22 0-14-16,-38 4-86 15,-20-4-75-15,-17-13-22 0,-21-11-25 16,-16-12-20-16,0-12-79 15,-10-20-37-15,-6-12-2 0,0-24-34 16,0-16 2-16,11-16-212 16,10-20-355-16,16-16-269 0,6-12 0 15,16-12 23-15,16-12-418 16</inkml:trace>
        </inkml:traceGroup>
      </inkml:traceGroup>
    </inkml:traceGroup>
    <inkml:traceGroup>
      <inkml:annotationXML>
        <emma:emma xmlns:emma="http://www.w3.org/2003/04/emma" version="1.0">
          <emma:interpretation id="{E16E34BD-AD42-4FD3-8CCB-2312E06F919F}" emma:medium="tactile" emma:mode="ink">
            <msink:context xmlns:msink="http://schemas.microsoft.com/ink/2010/main" type="paragraph" rotatedBoundingBox="23715,3830 7092,4206 7013,695 23636,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4285BC-5A26-4C05-8E0F-AF70FB4EF6C6}" emma:medium="tactile" emma:mode="ink">
              <msink:context xmlns:msink="http://schemas.microsoft.com/ink/2010/main" type="line" rotatedBoundingBox="23715,3830 7092,4206 7013,695 23636,318"/>
            </emma:interpretation>
          </emma:emma>
        </inkml:annotationXML>
        <inkml:traceGroup>
          <inkml:annotationXML>
            <emma:emma xmlns:emma="http://www.w3.org/2003/04/emma" version="1.0">
              <emma:interpretation id="{CCEF0323-DBF4-4B87-BBC7-007E64B95F3D}" emma:medium="tactile" emma:mode="ink">
                <msink:context xmlns:msink="http://schemas.microsoft.com/ink/2010/main" type="inkWord" rotatedBoundingBox="23693,2841 17592,2979 17545,889 23645,751"/>
              </emma:interpretation>
            </emma:emma>
          </inkml:annotationXML>
          <inkml:trace contextRef="#ctx0" brushRef="#br0" timeOffset="-17269.24">309-1 1279 0,'0'0'292'0,"0"0"126"0,0 0-56 16,10 32-20-16,17 12-57 16,5 0-82-16,5 0-37 15,17 0-49-15,-1-4-41 0,11 0-41 16,0-8-20-16,-5 0 1 15,-6-8-12-15,-5-4-4 16,-16-4 8-16,-11-12 9 0,-21-4-10 16,0 0-19-16,0 0 4 15,0 0 0-15,-32-8 0 0,-11 12 5 16,-15 8 3-16,-1 20 110 15,-10 12 87-15,-11 16 13 16,5 12-1-16,6 4-1 0,-6 8-54 16,12 3-51-16,4-7-60 15,11-4-24-15,5-12-73 0,11-16-222 16,6-12-136-16,26-36-155 15,-32 20-256-15,32-20-277 16</inkml:trace>
          <inkml:trace contextRef="#ctx0" brushRef="#br0" timeOffset="-17082.03">21 623 2052 0,'0'0'551'0,"0"0"-54"0,0 0-113 16,-21 40-101-16,-11 4-92 15,-6 4-67-15,-4 4-76 16,-6-4-107-16,-6-1-193 0,1-11-113 16,5-4-255-16,6-12-430 15</inkml:trace>
          <inkml:trace contextRef="#ctx0" brushRef="#br0" timeOffset="-16520.43">-688-228 2659 0,'0'0'259'0,"0"0"21"16,5 44-27-16,22 11-30 15,16 9-71-15,10 4-80 0,0-8-23 16,1-8-35-16,-12-8-9 15,-4-8-31-15,-38-36-99 0,10 44 60 16,-10-44-70-16,-53 40 52 16,-11-16 31-16,-5-16 33 0,-6-12-2 15,6-12-11-15,5-16 1 16,5-12 8-16,17-12 5 0,10-4 25 15,21 4-16-15,11 4 19 16,5 8 23-16,1 8 28 16,-6 36 17-16,10-36 43 0,-10 36 14 15,0 0-7-15,0 0-62 16,-37-12-49-16,-27 20 1 0,-5 16-13 15,-6 16-18-15,11 4-12 16,5 4 1-16,17-4-17 0,10 4 5 16,27-4-2-16,10-4 25 15,27 4-6-15,21-12 8 16,22 0-15-16,5-12-24 0,5-4 18 15,-5-16-2-15,-5 0 29 16,-17-4 5-16,-15 0 24 16,-11 4 63-16,-32 0 131 0,0 0-46 15,0 0 126-15,-64 56 131 16,-21 12 145-16,-17 4-168 0,-10 12-188 15,-10 8-84-15,-1 0-59 16,6 3-70-16,5-3 18 0,5 0-160 16,6-12-466-16,5-12-220 15,6-16-19-15,-1-16-195 0,6-20-322 16</inkml:trace>
          <inkml:trace contextRef="#ctx0" brushRef="#br0" timeOffset="-16255.23">-2148 67 2616 0,'5'44'461'16,"-10"8"75"-16,-11-4 3 15,0 8 32-15,-6 4-2 16,-4 4-128-16,-12 8-142 0,-9 8-124 16,-23 8-97-16,-4 0-35 15,-6 0-185-15,-6-5-376 0,12-15-204 16,10-12 4-16,11-24-11 15,10-16-299-15,16-28-199 0</inkml:trace>
          <inkml:trace contextRef="#ctx0" brushRef="#br0" timeOffset="-16083.63">-2180-608 3154 0,'0'0'230'0,"0"0"-3"16,0 0-79-16,0 0-75 15,26-8-64-15,-26 8-146 0,0 0-183 16,0 0-470-16</inkml:trace>
          <inkml:trace contextRef="#ctx0" brushRef="#br0" timeOffset="-15771.63">-2926 99 3284 0,'0'0'364'16,"-27"40"16"-16,-10-8-37 16,-1 0-77-16,-4 0-46 0,-1-8-24 15,6-4 7-15,5-8 100 16,32-12 5-16,-38 8-48 0,38-8-174 15,-26-32-53-15,4-20 4 16,6-24-3-16,11-16-55 16,0-16 12-16,10-12 9 0,6 1-10 15,5 3-5-15,0 16-5 16,-6 20 20-16,1 20-74 0,-6 12-526 15,6 20-301-15,-11 28 177 16,0 40-94-16,-11 36-481 16</inkml:trace>
          <inkml:trace contextRef="#ctx0" brushRef="#br0" timeOffset="-15631.23">-3033 918 4172 0,'0'0'762'16,"0"0"-326"-16,0 0-403 0,0 0-537 15,0 0-244-15,-11-44-258 16</inkml:trace>
          <inkml:trace contextRef="#ctx0" brushRef="#br0" timeOffset="-15334.83">-3838-252 3388 0,'48'75'304'0,"11"21"11"0,5 4-59 15,-6 8-106-15,-10 4-26 16,-16 4-29-16,-32 8-51 0,-37 0-15 16,-32 0-29-16,-33-16 0 15,-31-17 0-15,-27-31 2 0,-16-32 4 16,-5-36-6-16,5-36-13 15,6-32 13-15,21-35-15 16,15-33 15-16,33-16 60 0,26 0-12 16,33 8-43-16,26 8 2 15,32 12-31-15,26 17-308 0,33 11-224 16,10 24-376-16,27 16-488 15</inkml:trace>
          <inkml:trace contextRef="#ctx0" brushRef="#br0" timeOffset="-15194.43">-4323 11 3405 0,'0'0'326'16,"37"32"-144"-16,1-16-102 15,4-8-121-15,1-8-411 0,0 0-769 16</inkml:trace>
        </inkml:traceGroup>
        <inkml:traceGroup>
          <inkml:annotationXML>
            <emma:emma xmlns:emma="http://www.w3.org/2003/04/emma" version="1.0">
              <emma:interpretation id="{2AAF680B-43E9-4ED7-A4F0-A107C6C055F3}" emma:medium="tactile" emma:mode="ink">
                <msink:context xmlns:msink="http://schemas.microsoft.com/ink/2010/main" type="inkWord" rotatedBoundingBox="16526,3097 11361,3214 11302,598 16467,481"/>
              </emma:interpretation>
            </emma:emma>
          </inkml:annotationXML>
          <inkml:trace contextRef="#ctx0" brushRef="#br0" timeOffset="-14102.43">-6380-161 2582 0,'0'0'424'0,"0"0"-28"0,0 0-67 16,0 0-72-16,0 0-44 15,0 0-24-15,0 0-60 0,0 0-21 16,0 0-18-16,0 0-56 15,0 0 10-15,0 0-31 0,0 0 29 16,0 0-33-16,0 0-3 16,0 0 16-16,0 0-28 15,0 0 12-15,0 0-12 0,0 0 14 16,0 0-6-16,0 0 10 15,0 0 3-15,0 0-12 16,0 0-3-16,0 0-7 0,0 0-3 16,0 0 15-16,0 0-24 15,0 0 5-15,0 0 14 16,0 0 0-16,0 0-14 0,0 0 18 15,0 0-12-15,0 0 27 16,0 0-9-16,0 0-19 0,0 0 22 16,0 0-19-16,0 0 28 15,0 0-19-15,0 0-14 0,0 0 7 16,0 0 7-16,0 0-7 15,0 0 7-15,0 0 1 16,0 0-13-16,0 0 17 16,0 0-11-16,0 0 0 0,0 0 5 15,0 0-16-15,0 0 14 16,0 0-15-16,0 0 15 15,0 0-6-15,0 0-3 0,0 0 16 16,0 0-7-16,0 0 14 16,0 0-29-16,0 0 46 0,0 0-58 15,0 0 22-15,0 0-19 16,0 0-1-16,0 0-1 0,0 0 29 15,27 8-3 1,-27-8 0-16,0 0 11 0,31 24-8 16,-31-24-16-16,0 0 6 15,0 0 1-15,0 0 28 0,0 0-57 16,0 0 35-16,0 0 4 15,0 48 13-15,0-48-1 16,-26 48-6-16,-11-8 6 0,-6 0-23 16,-10 8 47-16,-1 12 98 15,-4 8 115-15,-6 16 65 0,-6 8-72 16,1 4-46-16,0 4-85 15,-6 0-36-15,6 0-5 16,0-13-30-16,-1-7-35 16,1-16-181-16,0-20-537 0,5-16-219 15,0-12-32-15,5-24-507 16</inkml:trace>
          <inkml:trace contextRef="#ctx0" brushRef="#br0" timeOffset="-13930.83">-6465 703 3816 0,'0'0'595'0,"0"0"-185"15,0 0-220-15,26 8-251 0,-26-8-446 16,0 0-261-16,6-36-578 15</inkml:trace>
          <inkml:trace contextRef="#ctx0" brushRef="#br0" timeOffset="-13462.83">-6727-644 3829 0,'0'0'204'16,"0"0"-112"-16,0 0-117 0,0 0-243 15,0 0-219-15,0 0-216 16,-10 64-415-16</inkml:trace>
          <inkml:trace contextRef="#ctx0" brushRef="#br0" timeOffset="-13634.43">-7116 139 3099 0,'-16'36'389'0,"16"-36"90"0,-26 52-80 16,-1-8-150-16,-5-12-114 15,-5-4-65-15,5-8-19 16,32-20 106-16,0 0 17 0,-38-4-72 16,38 4-54-16,-32-60-13 15,17-24-54-15,9-28 28 0,6-32-57 16,11-23 16-16,-1-13 4 15,1 4-31-15,0 16 43 16,-1 36 3-16,1 28-158 16,-6 28-324-16,-5 20-91 0,0 48-163 15,0 0-330-15</inkml:trace>
          <inkml:trace contextRef="#ctx0" brushRef="#br0" timeOffset="-13166.43">-7675 39 2667 0,'48'-20'125'15,"-6"4"-45"-15,-42 16 0 0,32-16-5 16,-32 16-15-16,0 0 11 15,0 0-20-15,0 0-5 0,-32 20-33 16,-16 4-8-16,-10-8 0 16,-17 0 34-16,-5 0 59 0,0 0 19 15,6 8 43-15,10 8 7 16,0 12-42-16,10 8-16 15,17 16-55-15,10 8-18 16,11 8-17-16,22 0-53 0,15 4-71 16,16-8-151-16,6-8-179 15,0-8-349-15,-1-25-434 0</inkml:trace>
          <inkml:trace contextRef="#ctx0" brushRef="#br0" timeOffset="-12807.63">-8608-192 2713 0,'0'0'214'0,"-21"59"19"0,5-7-46 16,0 0-70-16,-6 4-53 15,-15 8-50-15,-16 0-52 0,-11-4-19 16,0-8-3-16,0-12 0 16,5-16-5-16,11-16-20 0,11-8 12 15,37 0 14-15,0 0 19 16,0 0 10-16,0 0 30 0,32-36 0 15,0 28 50-15,0 16 85 16,0 4 45-16,-32-12 22 16,27 48 52-16,-17 4 41 15,-10 4 8-15,-16 8-75 0,-21 4-99 16,-16-8-73-16,-17 0-167 15,1-12-218-15,-6-8-105 0,11-24-102 16,0-16-260-16,17-28-359 16</inkml:trace>
          <inkml:trace contextRef="#ctx0" brushRef="#br0" timeOffset="-12636.03">-8688-796 3469 0,'0'0'242'15,"0"0"-121"-15,0 0-79 0,0 0-168 16,0 0-126-16,0 0-63 16,-5 48-279-16,-17 4-333 0</inkml:trace>
          <inkml:trace contextRef="#ctx0" brushRef="#br0" timeOffset="-12277.23">-9322-145 2274 0,'0'0'377'0,"-43"16"-50"15,11 0-75-15,0-4-107 16,-5-4-77-16,-6 8-24 0,-5 8-28 16,-10 4 3-16,-6 8-22 15,0 4 29-15,-6 12 18 0,6 12 55 16,-10 20 63-16,-1 20 34 15,1 8-2-15,-1 8-13 16,6 4-23-16,5-8 23 0,10-9 27 16,6-11-5-16,6-16 51 15,-1-16 33-15,1-20-22 0,-6-16-62 16,5-16-55-16,6-20 19 15,-1-16 12-15,1-20-48 0,5-20-78 16,11-24-13-16,-1-24-40 16,17-23-28-16,5-5-23 0,16 12 12 15,11 8-164-15,10 16-206 16,22 16-275-16,5 28-79 0,16 28 34 15,0 32-89-15,5 28-277 16</inkml:trace>
          <inkml:trace contextRef="#ctx0" brushRef="#br0" timeOffset="-12152.43">-10068 1606 2864 0,'85'0'246'16,"21"-16"-96"-16,6-16-83 15,11-16-35-15,0-12-152 0,-1-4-540 16</inkml:trace>
          <inkml:trace contextRef="#ctx0" brushRef="#br0" timeOffset="-11450.43">-11502-680 3006 0,'74'0'411'0,"1"0"-137"16,5-12-130-16,0 0-74 0,0 0-45 16,0 0-207-16,-21 4-224 15,-11 8-432-15,-17 4-351 16</inkml:trace>
        </inkml:traceGroup>
        <inkml:traceGroup>
          <inkml:annotationXML>
            <emma:emma xmlns:emma="http://www.w3.org/2003/04/emma" version="1.0">
              <emma:interpretation id="{4E833E39-01F7-4D2D-B10F-5171D1693089}" emma:medium="tactile" emma:mode="ink">
                <msink:context xmlns:msink="http://schemas.microsoft.com/ink/2010/main" type="inkWord" rotatedBoundingBox="10590,4127 7092,4206 7015,784 10513,705"/>
              </emma:interpretation>
            </emma:emma>
          </inkml:annotationXML>
          <inkml:trace contextRef="#ctx0" brushRef="#br0" timeOffset="-10920.02">-13511-296 2632 0,'0'0'257'0,"21"4"-3"16,6 24 2-16,-6 16 5 15,-5 11-29-15,-16 13-66 0,-11 12-72 16,-21 8-44-16,-21 0-18 16,-16-4-19-16,-11-8-8 15,0-16-8-15,-6-12-21 0,1-16-9 16,5-20-22-16,11-12 4 15,10-12-43-15,11-24-7 16,11-16 29-16,21-20 15 0,16-8 31 16,21 4 0-16,11 8 7 15,16 4 6-15,11 20 13 0,5 12-4 16,0 16 4-16,-6 16-5 15,-15 12 26-15,-11 24 82 0,-21 20 16 16,-22 16-30-16,-21 24-17 16,-16 20-31-16,-21 20-19 15,-11 24-3-15,-16 12-3 0,0 3 21 16,0-3 26-16,11-4 48 15,0-12 44-15,21-8-8 16,10-8 28-16,28-4 55 0,20-9-14 16,28-3 20-16,20-8-57 15,38-16-57-15,27-12-38 0,37-16-31 16,32-24-16-16,15-16-9 15,17-24-33-15,-5-24 31 0,-11-16-140 16,-22-20-431-16,-20-20-256 16,-33-12-83-16,-21-16-614 0</inkml:trace>
          <inkml:trace contextRef="#ctx0" brushRef="#br0" timeOffset="-10732.82">-13160 1274 3878 0,'0'0'746'0,"0"0"105"16,0 0-252-16,0 0-235 16,0 0-185-16,0 0-94 0,0 0-23 15,0 0-200-15,0 0-581 16,0 0-349-16,0 0-69 0</inkml:trace>
          <inkml:trace contextRef="#ctx0" brushRef="#br0" timeOffset="-11637.63">-12275 127 1968 0,'-27'16'373'0,"27"-16"-81"0,0 0 22 15,-21 36-17 1,10 4-5-16,1 4 30 0,4 4-26 16,-10 8-47-16,-10 8-63 15,-6-4-113-15,-11 0-13 0,-5-8-33 16,-5-8 6-16,5-16-8 15,0-16 62-15,11-16 34 0,5-20-3 16,5-28-65-16,6-12 8 16,5-32-61-16,0-28-3 15,16-28 3-15,10-24-32 0,-4-7 25 16,10 7 7-16,-6 24-30 15,1 28-5-15,5 28-150 16,-11 24-289-16,-5 20-198 16,0 52-406-16</inkml:trace>
          <inkml:trace contextRef="#ctx0" brushRef="#br0" timeOffset="7347.61">-15505 975 816 0,'6'-40'112'15,"-6"40"72"-15,5-44 32 0,0 12 26 16,-5 32-22-16,0 0-53 15,0 0-55-15,5-32-30 0,-5 32-12 16,0 0-16-16,0 0-27 16,0 0 52-16,-5 40 17 15,0 4-12-15,0 12-26 0,5-4-13 16,0-4-12-16,10 0 5 15,6-8-19-15,-16-40 2 0,37 28-21 16,-5-20 11-16,0-20-16 16,0-12 15-16,-5-8-21 15,-6-12 15-15,1-4-15 0,-12 0 22 16,-4-4-27-16,-12 4 27 15,1 8-23-15,-11 4 12 0,16 36 3 16,-37-24-8-16,-6 28 12 16,-10 20-14-16,-1 16 15 0,-4 12-18 15,10 0 18-15,16-4-24 16,5-4 8-16,17-4-142 15,10-40-279-15,0 0-283 0</inkml:trace>
          <inkml:trace contextRef="#ctx0" brushRef="#br0" timeOffset="7644.01">-15563 243 1650 0,'-32'20'107'0,"32"-20"151"16,-32 44-14-16,16-8-52 0,16 0-70 15,0-36-44-15,21 36-46 16,11-16-3-16,11-16-25 0,5-12 9 16,-1-16-13-1,-4-8 8-15,-11-16-8 0,-11 0 115 16,-5-8-4-16,-10 1 43 15,-12-1-30-15,-10 8-17 0,-10 20-50 16,-17 20 0-16,-10 36-11 16,-16 16-31-16,5 16 6 0,5 11-25 15,11 5 10-15,16 4-53 16,16-4-219-16,16-8-334 0,27-16-376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4:16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92 2804 0,'0'-48'46'0,"0"48"-43"16,0-44-180-16,0 44-306 15,0 0-329-15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4:25.5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827A30-C9C5-4788-81E9-AEE9DEA065B4}" emma:medium="tactile" emma:mode="ink">
          <msink:context xmlns:msink="http://schemas.microsoft.com/ink/2010/main" type="writingRegion" rotatedBoundingBox="1655,2556 23692,1114 24666,16009 2630,17451"/>
        </emma:interpretation>
      </emma:emma>
    </inkml:annotationXML>
    <inkml:traceGroup>
      <inkml:annotationXML>
        <emma:emma xmlns:emma="http://www.w3.org/2003/04/emma" version="1.0">
          <emma:interpretation id="{E7448D45-3EE3-4A85-B4CF-F54B73BE0726}" emma:medium="tactile" emma:mode="ink">
            <msink:context xmlns:msink="http://schemas.microsoft.com/ink/2010/main" type="paragraph" rotatedBoundingBox="1692,2232 21951,1329 22383,11018 2124,11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F5C92-EFBA-42DE-BA32-E5D1EDD0A2CB}" emma:medium="tactile" emma:mode="ink">
              <msink:context xmlns:msink="http://schemas.microsoft.com/ink/2010/main" type="line" rotatedBoundingBox="1692,2232 21951,1329 22227,7519 1968,8421"/>
            </emma:interpretation>
          </emma:emma>
        </inkml:annotationXML>
        <inkml:traceGroup>
          <inkml:annotationXML>
            <emma:emma xmlns:emma="http://www.w3.org/2003/04/emma" version="1.0">
              <emma:interpretation id="{A6696CA9-7717-4C44-8DC3-5C313F1D0715}" emma:medium="tactile" emma:mode="ink">
                <msink:context xmlns:msink="http://schemas.microsoft.com/ink/2010/main" type="inkWord" rotatedBoundingBox="1716,2774 10440,2386 10691,8033 1968,8421"/>
              </emma:interpretation>
            </emma:emma>
          </inkml:annotationXML>
          <inkml:trace contextRef="#ctx0" brushRef="#br0">-3955-4413 974 0,'0'0'179'0,"0"0"94"15,0 0 92-15,0 0-17 16,0 0-73-16,0 0-48 16,64 32-69-16,16-16-67 0,11-12-41 15,5-8-39-15,-1-4-2 16,7-8 0-16,-6-8-14 15,-6-4 19-15,-10-4-19 0,-10 0 5 16,-17 4 13-16,-11 4-21 16,-42 24 24-16,0 0-13 0,0 0-8 15,0 0 46-15,-32-8 11 16,0 28-3-16,-5 32 12 15,0 24-1-15,10 24 53 0,11 28-17 16,6 20-23-16,10 23 11 16,5 5 36-16,11 4-52 15,-5-4-13-15,-1 4 40 16,-4-4-18-16,-12-8-39 0,-15-16-16 15,-6-20-13-15,-10-20-1 16,-11-21 14-16,-5-19-22 0,-11-24 0 16,-6-24-5-16,-4-24 16 15,-6-24-22-15,-5-28 16 0,10-24-25 16,6-31 22-16,21-21 0 15,21-20-27-15,16-24 16 16,27-16-6-16,22-8-7 16,15 0-31-16,16 8-83 0,6 12-124 15,-6 21-225-15,6 7-611 16</inkml:trace>
          <inkml:trace contextRef="#ctx0" brushRef="#br0" timeOffset="670.8">-2223-4149 2627 0,'-32'-12'56'16,"-5"-8"-40"-16,-11-8-4 16,-5 0 43-16,-6 4 21 0,0 8 10 15,1 16-37-15,-1 20 18 16,1 20 81-16,-1 20 16 0,6 24 3 15,-1 16-11-15,17 15-1 16,5 9-45-16,16-8-50 16,11-8-12-16,15-12 15 15,17-12 15-15,16-16-56 0,10-24 6 16,11-16-21-16,5-20-7 15,-5-16 0-15,5-20 0 0,-5-16-4 16,0-28 4-16,-5-20-21 16,-6-20 0-16,1-28 2 0,-12-12-4 15,1 5 9-15,-16 15 7 16,-6 28 12-16,-5 28-5 15,-5 28-4-15,-11 48 57 0,0 0 86 16,-22 72-51-16,1 24 0 16,10 16 21-16,6 8-2 15,10 3-55-15,6-3-16 0,10-8-15 16,11-12-51-16,0-20-225 15,5-16-167-15,-10-16-167 0,-27-48-403 16,37 32-242-16</inkml:trace>
          <inkml:trace contextRef="#ctx0" brushRef="#br0" timeOffset="187.2">-2996-5265 2851 0,'32'-12'153'0,"0"4"-60"0,0-4-46 16,-5 4-43-16,5 4-257 15,-5 4-721-15</inkml:trace>
          <inkml:trace contextRef="#ctx0" brushRef="#br0" timeOffset="1232.4">-1695-4093 2467 0,'0'0'267'0,"0"-48"-21"0,5 12-80 15,-5 36-79-15,27-28-16 16,10 20-19-16,11 20-5 0,-5 16 38 16,-6 16-6-16,-5 24 40 15,-11 4-30-15,-10 11-31 0,-16 5-28 16,-11-4-19-16,-6-8-5 15,-10-8-9-15,0-12 13 0,-5-16-21 16,11-20-15 0,26-20-65-16,-32-12 1 0,32 12 18 15,-11-76 7-15,22-8-10 16,15-12-7-16,12-12 10 0,9 5 32 15,7 7 25-15,-1 20 2 16,0 20 17-16,-5 20 7 0,-5 28 70 16,-6 20 37-16,-5 24-27 15,-5 20 51-15,-11 12-40 0,-5 8-42 16,-6 3-23-16,-5 1-17 15,-5-8-5-15,-1-8-10 0,-4-12 0 16,4-16-5 0,6-36 7-16,0 0-13 0,0 0-4 15,0 0-16-15,32-52-18 16,11-28-35-16,10-28 22 0,6-15 20 15,5 3 23-15,0 12 14 16,-11 24 0-16,-5 28 2 0,-5 24 93 16,-6 32 30-16,-37 0 59 15,32 64-62-15,-16 12-38 0,0 8-32 16,-11 8-12-16,1 4-31 15,-1-1-71-15,-5-11-202 0,5-12-112 16,1-12-136-16,-6-60-290 16,42 40-183-16</inkml:trace>
          <inkml:trace contextRef="#ctx0" brushRef="#br0" timeOffset="1653.6">-85-4081 2441 0,'0'0'182'0,"0"0"-4"16,0 0-33-16,0 0-24 15,32-8-52-15,10 8-30 0,1 0-21 16,5-4-10-16,0-8-8 16,-6 0-5-16,1-4 9 15,-6-12-7-15,-5-8-20 16,0-16-26-16,-5-16-3 0,-6-8 15 15,-5-8 18-15,-10 8 11 16,-6 16 12-16,-16 12-9 0,16 48 7 16,-59-20 56-16,0 24 10 15,-15 28 20-15,-1 20 36 0,-5 20 38 16,0 12-25-16,16 8 5 15,16 12 43-15,16 12 37 0,22 8 2 16,10 7 91-16,16-7 87 16,10 0-32-16,17-16 29 15,10-4-118-15,16-16-62 0,6-12-124 16,5-12-11-16,5-20-65 15,6-16 20-15,0-12-39 16,4-12 23-16,1-8-32 0,-10-12 29 16,-12-4-20-16,-10-4 0 15,-16-4-43-15,-48 28-161 0,38-36-508 16,-38 36-325-16,0 0-284 15</inkml:trace>
          <inkml:trace contextRef="#ctx0" brushRef="#br0" timeOffset="7675.21">2089-6360 1167 0,'0'0'339'16,"-27"36"23"-16,-10 24 9 16,-11 32-53-16,-10 28-44 0,-1 24-63 15,-10 24-37-15,5 16-40 16,0 15 29-16,16 13-1 15,10 12-19-15,17 4-27 0,21 8 54 16,16-4-19-16,16-12-12 16,11-13-3-16,10-23 26 0,6-24 71 15,5-16-26-15,0-28-55 16,-6-20 16-16,-4-16-28 0,-7-12-61 15,-47-68-1-15,54 64-51 16,-54-64-32-16,42 48 37 16,-42-48-45-16,0 0 22 15,0 0-32-15,0 0-296 0,0 0-290 16,0 0-127-16,0 0-281 15,54 12-461-15</inkml:trace>
          <inkml:trace contextRef="#ctx0" brushRef="#br0" timeOffset="31948.85">-6519-4325 1321 0,'0'0'421'16,"-5"56"14"-16,0 0-65 16,-1 12-60-16,6 16-48 15,0 12-37-15,0 11-26 0,0 9-44 16,11 4-37-16,0-8-46 15,-1-4-38-15,1-20-9 0,0-4-10 16,-1-8-18-16,1-16-25 16,-6-12-170-16,-5-48-180 0,-10 52-338 15,10-52-354 1</inkml:trace>
          <inkml:trace contextRef="#ctx0" brushRef="#br0" timeOffset="32292.05">-6492-4861 2099 0,'-27'-44'340'15,"27"44"-60"-15,0 0-95 16,0 0-64-16,0 0-41 15,0 0-19-15,0 0-14 0,0 0-18 16,0 0-23-16,0 0 12 16,38 8-15-16,-38-8-3 15,26 8 6-15,-26-8 1 0,0 0-7 16,6-44-5-16,-17-4 11 15,-10-4-17-15,-1 0 7 0,-4 4 4 16,-1 8-9-16,6 8 4 16,21 32 2-16,0 0 11 0,0 0-8 15,0 0-16 1,0 0-156-16,0 44-172 0,0-44-278 15,26 60-187-15</inkml:trace>
          <inkml:trace contextRef="#ctx0" brushRef="#br0" timeOffset="32775.65">-6066-3838 1888 0,'0'0'255'15,"-32"-32"-29"-15,6-15-41 16,10-5-71-16,11-4-54 0,5 4-37 16,5 8 0-16,-5 44-23 15,0 0 13-15,37-16-7 16,-5 36 110-16,-11 24-10 0,1 28 9 15,-12 23-18-15,-4 5-51 16,-6 8-22-16,-6-4 8 0,1-8 2 16,-6-8-27-16,6-16-3 15,-6-16 8-15,11-56-5 16,-5 44-5-16,5-44 5 15,0 0-20-15,0 0 18 0,-11-48-9 16,17-16-2-16,4-36 0 16,6-24-10-16,6-12-12 0,4 0 21 15,1 17-8-15,0 27 12 16,-6 24 3-16,-21 68-4 0,32-4 97 15,-11 52 36-15,-15 36 7 16,-6 31-4-16,-6 9-10 0,1 4-55 16,0-4-8-16,-1-12-38 15,1-12-13-15,0-12-3 16,5-16 0-16,0-20-96 15,0-52-136-15,0 0-181 0,-6 48-296 16,6-48-280-16</inkml:trace>
          <inkml:trace contextRef="#ctx0" brushRef="#br0" timeOffset="33150.05">-5788-4177 2284 0,'-11'-96'330'16,"16"24"-58"-16,22 12 21 0,16 4-98 16,15 8-75-16,22 12-58 15,11-4-21-15,21 8-31 0,5 4-59 16,11 0-224-16,-6 4-388 15,1-4-422-15</inkml:trace>
          <inkml:trace contextRef="#ctx0" brushRef="#br0" timeOffset="32994.05">-5586-4917 2706 0,'0'0'267'15,"0"0"0"-15,11 52 77 16,-11 32-34-16,-6 28-38 15,-4 24-26-15,4 20-86 0,12 24-24 16,-1 4-51-16,0 3-28 16,6-7-30-16,5-12-25 15,-5-20 26-15,5-24-176 0,0-24-179 16,-11-20-60-16,0-20-27 15,-5-60-180-15,0 0-258 0,0 0-12 16</inkml:trace>
          <inkml:trace contextRef="#ctx0" brushRef="#br1" timeOffset="3790.8">-4706-1999 2255 0,'0'0'233'0,"32"40"11"15,5 16-33-15,0 24-45 16,6 12-57-16,-6 16-55 0,0 4-20 15,1 0-19-15,-12 0 3 16,1-12-11-16,-6-8-3 16,1-12-4-16,-6-12-13 15,-6-12-64-15,-10-56-5 0,11 43 9 16,-11-43 36-16,0 0 12 15,0 0 7-15,0 0 13 0,37 24 0 16,1-12 5-16,-1-8 4 16,11-8-4-16,11 0 3 0,20 0 1 15,23-8-19-15,31 8 6 16,32-4 0-16,43 0 3 15,43 8 6-15,26 4 0 0,21 4 17 16,33 4-10-16,20 12-3 16,17 0-1-16,5 4 4 15,6-8-15-15,4 4 5 0,-9-8-2 16,-12-4 8-16,-37-4 9 15,-26-4-10-15,-44-8-5 16,-41 0-1-16,-44 0 4 0,-42-4 10 16,-37 0 89-16,-27 0-29 15,-22-8-29-15,-42 16-22 0,0 0-10 16,-5-44-5-16,5 44-2 15,-48-48 9-15,11 8 9 0,-6 9-1 16,6-5-19 0,5 0 11-16,10-12-19 0,1-8 3 15,5-16 5-15,5-16-3 16,6-12-6-16,0-4 13 0,5-4-36 15,5 16-32-15,-5 8-45 16,5 24-113-16,-5 60-323 0,0 0-324 16</inkml:trace>
        </inkml:traceGroup>
        <inkml:traceGroup>
          <inkml:annotationXML>
            <emma:emma xmlns:emma="http://www.w3.org/2003/04/emma" version="1.0">
              <emma:interpretation id="{7E6F5CD6-1AE2-423B-876D-0E4F478B8CDB}" emma:medium="tactile" emma:mode="ink">
                <msink:context xmlns:msink="http://schemas.microsoft.com/ink/2010/main" type="inkWord" rotatedBoundingBox="11596,1791 19630,1433 19890,7269 11856,7627"/>
              </emma:interpretation>
            </emma:emma>
          </inkml:annotationXML>
          <inkml:trace contextRef="#ctx0" brushRef="#br0" timeOffset="10904.41">11160-4581 2147 0,'0'0'329'0,"0"0"-53"15,0 0-63-15,-42 44-35 0,15-4-76 16,27-40-31-16,-42 60-16 15,10-8-4-15,-6-4-17 0,6-4-20 16,-10-4 9 0,4-4 49-16,1-12-14 0,10-8 1 15,27-16 18-15,-42-4 4 16,42 4-27-16,-38-36-15 0,17-8-22 15,10-12 0-15,1-16-10 16,4-16-13-16,6-20-8 16,-5-12 22-16,5-12-16 0,0-4 11 15,0 12-10-15,0 16-6 16,0 20 13-16,0 16-15 15,0 24-32-15,0 13-129 0,0 35-121 16,0 0-131-16,0 0-200 16,0 0-164-16,-11 75 91 15</inkml:trace>
          <inkml:trace contextRef="#ctx0" brushRef="#br0" timeOffset="11544.02">10041-5588 2492 0,'0'0'244'0,"-26"72"3"0,10 19-16 16,16 17-88 0,5 20-77-16,16 12-27 0,11 8-8 15,6-4-163-15,-6-4-321 16,5-8-536-16</inkml:trace>
          <inkml:trace contextRef="#ctx0" brushRef="#br0" timeOffset="11341.21">10286-4373 2809 0,'0'0'301'16,"-32"56"-43"-16,11 4-47 0,5 12-90 15,0 8-55-15,-5 8-37 16,-1 4-20-16,-15-5-48 15,-5-3-203-15,-1-12-262 0,6-20-486 16</inkml:trace>
          <inkml:trace contextRef="#ctx0" brushRef="#br0" timeOffset="11154.01">10862-3814 1804 0,'0'0'406'15,"0"48"-22"-15,0-48-84 0,0 0-68 16,0 0-18 0,27 40-28-16,5-8-72 0,10-4-54 15,1 0-14-15,-6 12 48 16,-37-40 40-16,43 72-28 0,-27-8-17 15,-16-4-23-15,-21-4-39 16,21-56-18-16,-70 72-82 16,1-24-169-16,-6-12-176 0,-5-16-260 15,11-20-453-15</inkml:trace>
          <inkml:trace contextRef="#ctx0" brushRef="#br0" timeOffset="12043.22">9439-4333 2555 0,'0'0'54'0,"-11"52"56"16,11-52-45-16,22 52-12 0,-22-52-44 15,48 40 15-15,-6-16-24 16,-4-16 10-16,-38-8-14 0,37-16 10 16,-37 16-12-16,37-52-5 15,-21-12 15-15,0-4-4 0,-5-4-3 16,-6 12 80-16,-5 8 80 15,0 52-53-15,0 0 11 16,0 0 52-16,-53 32-37 16,0 24-49-16,-1 8-16 0,1 12-21 15,-6 0-19-15,6-4-12 16,0-12-3-16,5-8 0 0,10-16-14 15,38-36 4-15,-48 12-53 16,48-12-2-16,-37-36 12 16,16-8 21-16,5-16 4 0,5-12 12 15,1-4-8-15,-1 8 23 16,0 12-6-16,11 56 48 0,0 0 16 15,0 0 134-15,-53 20 14 16,0 36-19-16,-6 32-54 16,-5 28-67-16,-5 20-30 0,-1 11-26 15,1-3-22-15,0-16-174 16,5-16-124-16,5-28-86 15,11-24-176-15,48-60-365 0,-37 12-194 16</inkml:trace>
          <inkml:trace contextRef="#ctx0" brushRef="#br0" timeOffset="12199.22">9039-4985 2724 0,'70'-24'59'0,"4"4"-33"16,-5 4-12-16,-10 0-102 15,-11 4-360-15,-5 8-361 0</inkml:trace>
          <inkml:trace contextRef="#ctx0" brushRef="#br0" timeOffset="12542.42">8160-4445 2659 0,'-32'60'231'16,"21"-20"-13"-16,11-40-62 15,37 44-51-15,11-24-53 0,0-12-18 16,0-4-3-16,-10-8 88 16,-38 4 51-16,37-28-8 0,-37 28-71 15,0-52 22-15,-16 0 6 16,-21-8 2-16,-22-16 19 0,0-12 0 15,-5-20 12-15,17-4-19 16,9-12-49-16,28 4-34 16,15 12-41-16,22 8 2 15,15 16 1-15,6 17-105 0,-5 11-263 16,-1 20-135-16,-4 8-100 15,-1 16-325-15,-37 12-208 0</inkml:trace>
          <inkml:trace contextRef="#ctx0" brushRef="#br0" timeOffset="13119.62">7590-5349 2200 0,'0'0'228'0,"-43"52"-14"0,43-52-25 15,-48 60-21-15,5 0-24 16,6 4-29-16,-6 16-20 16,1 12-36-16,4 16-6 15,1 8-11-15,-6 4 32 0,17 4 26 16,4-4 1-16,6 0-30 15,0-4 4-15,11-12 51 0,-6-16 60 16,1-17 24-16,10-71-7 16,-16 64 41-16,16-64-117 0,0 0-37 15,0 0-9-15,0 0 9 16,-37-72-19-16,15-11 13 0,17-21-73 15,10-12 27-15,11-16-87 16,16-12 68-16,5-4-23 16,17 8-39-16,-1 16-265 0,0 12-165 15,-5 20-154-15,-10 20-244 16,-6 16-488-16</inkml:trace>
          <inkml:trace contextRef="#ctx0" brushRef="#br0" timeOffset="13384.82">6875-4769 2440 0,'0'0'276'0,"-48"-16"-16"15,48 16-31-15,-42-40-79 16,42 40-65-16,-16-60-46 0,26 12-19 15,-10 48-15-15,38-40 4 16,-1 24 15-16,-37 16 61 16,43 20 98-16,-43-20 6 0,16 88 5 15,-27 4-92-15,-10 0-45 16,-17 4-29-16,-15-4-23 0,-16 0-198 15,-11-12-206-15,-5-8-196 16,-6-12-417-16</inkml:trace>
          <inkml:trace contextRef="#ctx0" brushRef="#br0" timeOffset="13572.02">6492-4829 3073 0,'-27'68'245'15,"-10"4"-51"-15,-11 0-91 16,-6 4-45-16,-10 0-32 16,-5 0-37-16,-11-4-187 0,0 0-174 15,6-12-222-15,4-12-249 16</inkml:trace>
          <inkml:trace contextRef="#ctx0" brushRef="#br0" timeOffset="13837.22">5895-5025 2665 0,'-6'-48'150'0,"6"48"-18"15,-10-48-21-15,10 48-23 16,5-44-23-16,-5 44-26 0,43-36-22 15,5 8-10-15,5 16-7 16,5 16 42-16,-4 20 45 16,-12 16 71-16,-20 20-5 0,-22 20-27 15,-22 16-59-15,-15 0-34 16,-22 8-7-16,-10-8-119 0,-11-8-233 15,0-4-284-15,-5-16-416 16</inkml:trace>
          <inkml:trace contextRef="#ctx0" brushRef="#br0" timeOffset="12729.62">8224-5816 2431 0,'-11'-104'315'0,"0"-4"-10"16,1 0-5-16,4-4-95 15,6 4-73-15,11-4-73 0,10 8-12 16,17-4-19-16,10 0-28 16,10 8 8-16,12 13-28 0,-1 7-79 15,-5 12-156-15,-6 24-266 16,-4 16-369-16,-6 24-44 15</inkml:trace>
          <inkml:trace contextRef="#ctx0" brushRef="#br0" timeOffset="14055.62">5495-4957 2838 0,'-5'84'279'15,"-11"8"-19"-15,-22 4-57 16,-10 4-89-16,-5 4-58 16,-6 0-27-16,-5-4-68 0,0-8-169 15,0-16-107-15,17-16-129 16,47-60-170-16,-48 36-148 0</inkml:trace>
          <inkml:trace contextRef="#ctx0" brushRef="#br0" timeOffset="14352.02">5356-5101 2394 0,'-42'48'255'16,"-6"24"39"-16,-6 20 4 0,1 16-39 15,-6 12-54-15,6 12-8 16,-5 8-21-16,-6 4-30 0,0 0-15 15,-6-4 15-15,1-17 21 16,0-19 6-16,5-20-25 16,-5-28-26-16,5-24-9 0,10-32 51 15,12-24-10-15,-1-28-43 16,22-32-68-16,10-24-49 0,22-31-13 15,10-17 4-15,16-16 21 16,11 4-84-16,6 4-147 16,4 20-107-16,6 24-136 0,-11 24-93 15,-10 28-226-15,-6 20-482 16</inkml:trace>
          <inkml:trace contextRef="#ctx0" brushRef="#br1" timeOffset="36192.06">3496-2542 2235 0,'0'0'157'0,"0"0"64"15,0 0 2-15,-26 72-30 16,15 11-43-16,11 17-58 16,0 16-29-16,11 20-31 0,5 4-20 15,16 8-7-15,-6 0-23 16,6-8-197-16,0-12-265 15,-5-12-393-15</inkml:trace>
          <inkml:trace contextRef="#ctx0" brushRef="#br1" timeOffset="36800.46">3603-1123 2053 0,'-6'-44'104'16,"6"44"48"-16,38-52-40 15,15 12-45-15,11 8-47 0,27 8 1 16,15 0-21-16,38 8 44 16,21-4 56-16,33 8-32 15,31 4-18-15,27 0-33 0,42-4-4 16,27 0-13-16,11 0 9 15,16-4-2-15,10-8-13 0,17-4-12 16,4 0 13-16,-10 0 16 16,-10 4-11-16,-11 0 0 15,-11 8-3-15,-11 0 13 16,-26 0-4-16,-22 4-2 0,-31 0 4 15,-17 0-18-15,-26 0 10 16,-16-4-5-16,-21 4 8 16,-22 0 8-16,-16 0-11 0,-21-4-17 15,-21 4 9-15,-17 0 16 16,-15 0 4-16,-11 4-12 15,-5-4 0-15,-43 12 0 0,37-12 4 16,-37 12 26-16,0 0 79 16,0 0-5-16,0 0-40 0,0 0-12 15,0 0-24 1,0 0-16-16,0 0-15 0,0 0 3 15,0 0 11-15,-16-48-2 16,16 48-13-16,0 0 19 0,0 0 11 16,0 0 4-16,0 0-18 15,-37-60-18-15,37 60 12 16,-43-76 9-16,16 4-15 0,1-12-4 15,4-4-7-15,6-4 17 16,0 9-1-16,0 3-11 16,6 16 8-16,-1 8-10 0,11 56 15 15,-16-44-65-15,16 44-205 16,0 0-416-16,0 0-465 15</inkml:trace>
        </inkml:traceGroup>
        <inkml:traceGroup>
          <inkml:annotationXML>
            <emma:emma xmlns:emma="http://www.w3.org/2003/04/emma" version="1.0">
              <emma:interpretation id="{1CEE1CAB-8C38-450E-A2E1-E1B3A93C4C47}" emma:medium="tactile" emma:mode="ink">
                <msink:context xmlns:msink="http://schemas.microsoft.com/ink/2010/main" type="inkWord" rotatedBoundingBox="21067,2431 21998,2389 22175,6361 21244,6403"/>
              </emma:interpretation>
            </emma:emma>
          </inkml:annotationXML>
          <inkml:trace contextRef="#ctx0" brushRef="#br0" timeOffset="8704.81">12903-6316 557 0,'0'0'98'15,"0"0"9"-15,22-8 48 16,4 8 20-16,-4 8 39 0,-22-8 55 15,37 36-18-15,0 12-4 16,1 20 44-16,4 20-35 0,12 20 4 16,4 24-45-16,11 12-40 15,1 24-35-15,4 19 22 16,6 9-7-16,-10 12 29 0,-6 12 0 15,-22 4-33-15,-15 8 50 16,-11-8 16-16,-22-9-10 16,-20-11 43-16,-11-16 94 0,-17-24-18 15,-4-12-46-15,-12-20-94 16,-4-8-40-16,-1-20 7 0,-5-16-2 15,5-12-34-15,1-12 4 16,10-8-34-16,5-12-38 0,59-44-23 16,-58 39-26-16,58-39 14 15,0 0 4-15,-48 40-9 0,48-40-9 16,0 0 7-16,0 0-3 15,0 0-53-15,0 0-246 0,0 0-674 16,0 0-236-16,0 0-306 16</inkml:trace>
        </inkml:traceGroup>
      </inkml:traceGroup>
      <inkml:traceGroup>
        <inkml:annotationXML>
          <emma:emma xmlns:emma="http://www.w3.org/2003/04/emma" version="1.0">
            <emma:interpretation id="{1967543F-5FC3-422D-96A5-8633CD0FDF41}" emma:medium="tactile" emma:mode="ink">
              <msink:context xmlns:msink="http://schemas.microsoft.com/ink/2010/main" type="line" rotatedBoundingBox="4543,9089 8700,8058 9385,10823 5228,11853"/>
            </emma:interpretation>
          </emma:emma>
        </inkml:annotationXML>
        <inkml:traceGroup>
          <inkml:annotationXML>
            <emma:emma xmlns:emma="http://www.w3.org/2003/04/emma" version="1.0">
              <emma:interpretation id="{30E842AA-2CC5-4945-830F-72F913475E1A}" emma:medium="tactile" emma:mode="ink">
                <msink:context xmlns:msink="http://schemas.microsoft.com/ink/2010/main" type="inkWord" rotatedBoundingBox="4543,9089 8700,8058 9385,10823 5228,11853"/>
              </emma:interpretation>
            </emma:emma>
          </inkml:annotationXML>
          <inkml:trace contextRef="#ctx0" brushRef="#br1" timeOffset="4274.4">320 955 2371 0,'0'0'239'15,"0"0"83"-15,0 0-68 16,0 44-71-16,-6 12-2 0,-10-4-30 16,-10 12-70-16,-1-4-27 15,-10-4-8-15,-1-8 36 16,6-8-10-16,0-12 7 0,32-28 91 15,-37 24 63-15,37-24-100 16,-32-8-40-16,32 8-42 16,-21-56-16-16,5-12 1 15,16-20-33-15,5-20 1 0,6-20 13 16,-1-12-26-16,6-16 0 15,0 5 5-15,0 7-64 0,-5 20-126 16,0 16-159-16,-6 20-161 16,-5 28-307-16,0 60-440 0</inkml:trace>
          <inkml:trace contextRef="#ctx0" brushRef="#br1" timeOffset="4446">549 404 2626 0,'0'0'225'16,"37"-4"-86"-16,-37 4-68 16,32-4-44-16,-32 4-290 15,0 0-437-15,0 0-253 0</inkml:trace>
          <inkml:trace contextRef="#ctx0" brushRef="#br1" timeOffset="4742.4">-469 1155 2320 0,'42'40'198'0,"-42"-40"26"15,32 24-8-15,-32-24-61 0,27 12-41 16,-27-12-2-16,0 0-28 15,0 0-45-15,0 0-17 16,-27-20-13-16,-10 8-6 16,0 16 2-16,-6 16 1 0,1 20 14 15,-1 20 14-15,0 16 72 16,6 20 57-16,10 16-55 0,1 12-43 15,15 8-46-15,6 8-16 16,10-12 7-16,11-9-75 0,5-23-170 16,1-20-232-16,-1-32-469 15</inkml:trace>
          <inkml:trace contextRef="#ctx0" brushRef="#br1" timeOffset="5054.4">-1295 759 3051 0,'-11'40'141'0,"11"4"104"15,-5 0-14-15,-1 0-37 16,-4 4-65-16,-6 0-10 0,-6-4 19 15,22-44 44-15,-32 40 24 16,32-40-11-16,0 0-49 16,-37-4-39-16,37 4 17 15,-32-76-81-15,11-16 0 0,5-20-46 16,0-16-13-16,5-15 22 15,6-9-14-15,-1 4 31 0,6 12-117 16,6 16-223-16,-1 24-166 16,-5 20-128-16,-5 28-392 15,5 48-342-15</inkml:trace>
          <inkml:trace contextRef="#ctx0" brushRef="#br1" timeOffset="5226">-848-8 2960 0,'80'-24'214'0,"11"-4"-72"0,-6 0-72 16,0 4-29-16,-10 8-121 15,-16 4-438-15,-17 12-599 16</inkml:trace>
          <inkml:trace contextRef="#ctx0" brushRef="#br1" timeOffset="5631.6">-2191 600 2810 0,'0'0'299'15,"0"0"-13"-15,-37 52-68 16,-6-5-110-16,-15 5-52 15,-17 0-24-15,-16-8-25 0,-15-8 0 16,-1-12-7-16,11-12 2 16,11-16-7-16,21-20-33 15,16-16-21-15,16-20-47 16,27-16 20-16,21-7 36 0,26-1 18 15,22 16 14-15,6 12 9 16,4 24 4-16,-4 20 0 0,-17 24 2 16,-10 28 9-16,-22 36 29 15,-21 32 51-15,-27 31-33 16,-21 29-9-16,-26 24-12 0,-22 16 25 15,0 16-4-15,0-4 34 16,16-4 6-16,16-13-5 16,16-15-19-16,27-20-34 15,31-16-19-15,33-28-44 0,37-28-229 16,16-28-219-16,16-32-417 15,5-32-238-15</inkml:trace>
          <inkml:trace contextRef="#ctx0" brushRef="#br1" timeOffset="5803.21">-2127 2338 3792 0,'-26'-56'255'16,"26"56"-84"0,0 0-90-16,0 0-31 0,-27-60-106 15,27 60-291-15,-11-47-295 16,11 47-654-16</inkml:trace>
        </inkml:traceGroup>
      </inkml:traceGroup>
    </inkml:traceGroup>
    <inkml:traceGroup>
      <inkml:annotationXML>
        <emma:emma xmlns:emma="http://www.w3.org/2003/04/emma" version="1.0">
          <emma:interpretation id="{A7198653-BF2A-45E0-B315-37B0426B0D9A}" emma:medium="tactile" emma:mode="ink">
            <msink:context xmlns:msink="http://schemas.microsoft.com/ink/2010/main" type="paragraph" rotatedBoundingBox="2630,13437 24405,12012 24666,16009 2891,17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1969E3-7B54-420A-9CA9-13564F35BDA4}" emma:medium="tactile" emma:mode="ink">
              <msink:context xmlns:msink="http://schemas.microsoft.com/ink/2010/main" type="inkBullet" rotatedBoundingBox="2752,15299 2806,15295 2849,15951 2795,15955"/>
            </emma:interpretation>
            <emma:one-of disjunction-type="recognition" id="oneOf0">
              <emma:interpretation id="interp0" emma:lang="fa-IR" emma:confidence="0">
                <emma:literal>•</emma:literal>
              </emma:interpretation>
            </emma:one-of>
          </emma:emma>
        </inkml:annotationXML>
        <inkml:trace contextRef="#ctx0" brushRef="#br1" timeOffset="46441.28">-3561 5728 3419 0,'-26'60'337'15,"-1"28"83"-15,6 24-30 0,0 12-79 16,5 20-114-16,5 4-88 15,6 12-33-15,5 4-72 0,10-1-20 16,6-11-182-16,0-12-282 16,-5-24-166-16,-6-28-151 0,6-32-263 15</inkml:trace>
      </inkml:traceGroup>
      <inkml:traceGroup>
        <inkml:annotationXML>
          <emma:emma xmlns:emma="http://www.w3.org/2003/04/emma" version="1.0">
            <emma:interpretation id="{962AED22-77EC-47E8-B3D9-C9E7DDCAB560}" emma:medium="tactile" emma:mode="ink">
              <msink:context xmlns:msink="http://schemas.microsoft.com/ink/2010/main" type="line" rotatedBoundingBox="2760,13428 24405,12012 24666,16009 3021,17426"/>
            </emma:interpretation>
          </emma:emma>
        </inkml:annotationXML>
        <inkml:traceGroup>
          <inkml:annotationXML>
            <emma:emma xmlns:emma="http://www.w3.org/2003/04/emma" version="1.0">
              <emma:interpretation id="{E2FABC7F-4D37-487B-A75D-8CCEC865FD31}" emma:medium="tactile" emma:mode="ink">
                <msink:context xmlns:msink="http://schemas.microsoft.com/ink/2010/main" type="inkWord" rotatedBoundingBox="2823,14392 5143,14240 5268,16153 2948,16305"/>
              </emma:interpretation>
            </emma:emma>
          </inkml:annotationXML>
          <inkml:trace contextRef="#ctx0" brushRef="#br1" timeOffset="45583.28">-5597 6580 2371 0,'16'-28'339'16,"-16"28"-50"-16,0 0-45 15,0 0-62-15,0 0 99 16,11 36 18-16,0 8-108 15,-6 16-84-15,6 7-38 0,-1 9-47 16,-4 0-16-16,4-4-218 16,-4 4-257-16,-6 0-303 0,-6-4-463 15</inkml:trace>
          <inkml:trace contextRef="#ctx0" brushRef="#br1" timeOffset="45786.08">-5517 5692 3151 0,'0'0'383'16,"-10"-32"-9"-16,10 32-89 15,0 0-126-15,0 0-77 0,0 0-63 16,32-16-273-16,0 20-213 15,5 12-302-15,11 12-395 16</inkml:trace>
          <inkml:trace contextRef="#ctx0" brushRef="#br1" timeOffset="46222.88">-4877 6835 2879 0,'0'0'315'0,"-27"16"-92"15,27-16-94-15,0 0-58 16,0 0-37-16,-5-36-24 0,26-8-1 16,17 5-5-16,10 7-7 15,5 4-7-15,0 12 12 0,-10 8-10 16,-11 12 26-16,0 16-29 15,-32-20 20-15,21 64 5 16,-10-1 84-16,-11 5-19 0,-6 0-37 16,-10 4-16-16,6-16-15 15,5-4-7-15,-1-20 5 16,1-4-9-16,5-28 6 0,0 0 8 15,0 0-18-15,37-48 4 16,6-16-4-16,5-16 9 0,5-20-12 16,0-8 7-16,6 9 12 15,-11 15-15-15,-11 16 3 0,-5 24-8 16,0 24 22-16,-5 28 28 15,-11 28 36-15,-5 24-32 16,-6 12-8-16,-10 24-17 0,-11 3-15 16,5-3 7-16,0-4-26 15,1-12-230-15,-1-16-264 0,11-20-517 16</inkml:trace>
          <inkml:trace contextRef="#ctx0" brushRef="#br1" timeOffset="46644.08">-3870 6416 2987 0,'-10'-36'333'0,"10"36"8"15,0 0-61-15,16-44 30 0,21 12-81 16,16 8-110-16,22 8-68 16,5 0-47-16,16 8-264 0,10-4-233 15,17 4-320-15,10 0-482 16</inkml:trace>
        </inkml:traceGroup>
        <inkml:traceGroup>
          <inkml:annotationXML>
            <emma:emma xmlns:emma="http://www.w3.org/2003/04/emma" version="1.0">
              <emma:interpretation id="{EC31D923-9362-425A-B238-6EE136104F53}" emma:medium="tactile" emma:mode="ink">
                <msink:context xmlns:msink="http://schemas.microsoft.com/ink/2010/main" type="inkWord" rotatedBoundingBox="7464,13872 11313,13620 11502,16515 7653,16767"/>
              </emma:interpretation>
            </emma:emma>
          </inkml:annotationXML>
          <inkml:trace contextRef="#ctx0" brushRef="#br1" timeOffset="47221.28">-805 6372 2160 0,'0'0'447'0,"0"0"-111"0,0 0-152 15,0 0-72-15,0 0-46 16,0 0-14-16,32-20-23 15,11 8-17-15,15 4-2 0,6 0-10 16,6-4 3-16,-1 4-3 16,0-4 0-16,-10 4 4 0,-6-4-9 15,-10 8 2-15,-11-4 3 16,-6 4-4-16,-26 4-6 0,0 0 5 15,0 0 5-15,-5 56-4 16,-16 12 16-16,-1 8-12 0,-4 20 0 16,10 20-4-16,5 19 15 15,11 13 5-15,0 8 47 0,16 0-24 16,-5 0-14-16,-1-16 7 15,6-8-5-15,-10-28-1 16,-6-16 55-16,-6-28-5 0,-20-24-37 16,-6-20-12-16,-16-36-5 15,0-20 2-15,0-28-11 0,5-24 0 16,0-24 1-16,6-20-8 0,5-16-6 15,11-4 0-15,10 4-6 16,11 4-6-16,11 8-253 0,5 17-420 16,5 3-628-16</inkml:trace>
          <inkml:trace contextRef="#ctx0" brushRef="#br1" timeOffset="47392.88">-187 5149 2990 0,'27'-28'105'0,"0"8"-56"16,5 4-24-16,0 4-326 0,10 16-651 15</inkml:trace>
          <inkml:trace contextRef="#ctx0" brushRef="#br1" timeOffset="47814.08">549 6196 2983 0,'0'-24'249'16,"-6"-8"-71"-16,-4-4-80 0,-6-4-39 15,-6 0-40-15,-4 12 7 16,5 4-16-16,-6 16-8 15,0 20-2-15,-5 20-11 0,0 20 27 16,0 20 57-16,6 8-5 16,4 4-12-16,6 0-28 0,11 0-11 15,10-4-9-15,11-12 1 16,11-12-7-16,0-12 5 0,10-12-7 15,11-21 3-15,5-18-3 16,0-17 13-16,-5-12-17 0,0-12 15 16,0-16-19-16,-5-12 8 0,-11-16 0 15,0-12 0-15,-5 0 8 16,-1 16 151-16,-15 24-56 15,5 16-54-15,-16 48-30 0,0 0 24 16,0 0 71-16,-16 60-44 16,0 16-49-16,5 4 5 0,1 4-13 15,4 8-24-15,12-4-58 0,4 0-365 16,1-16-267-16,5-8-401 15,5-20 22-15</inkml:trace>
          <inkml:trace contextRef="#ctx0" brushRef="#br1" timeOffset="48328.88">1183 6268 1912 0,'5'-52'482'0,"1"8"-75"0,-6 12-122 16,0 32-132-16,5-28-80 15,-5 28-28-15,0 0 44 0,0 0-27 16,32 40-25-16,-5-4-17 15,5 4-7-15,-11 4-7 0,0-4-6 16,-5 0 0-16,-5 0 4 16,0 0-4-16,-11-40-3 0,5 36-9 15,-5-36-22-15,0 0-55 16,0 0-23-16,0 0 45 0,-32-4 22 15,32 4 18-15,-11-48 11 16,11-8 5-16,16-4 7 0,6-8 1 16,10 0 3-16,-6 12 2 15,1 12 7-15,0 12-9 0,-27 32 4 16,21-8 64-16,-21 8-15 15,26 28-20-15,-10 4-16 0,-5 12-9 16,0 4 1-16,-1-4-4 0,-4 4-10 16,-1-8 1-16,-5-40 4 15,5 36 12-15,-5-36-4 0,0 0-11 16,0 0-6-16,32-20 3 15,0-16 15-15,-10-12-9 16,4-8 7-16,1 0-7 0,-6 4 5 16,1 8 95-16,-6 12-9 0,-16 32-32 15,0 0-11-15,0 0 194 16,21 36-55-16,-5 20-50 0,0 16-41 15,0 8-15-15,0 0-32 16,5 0-29-16,6-4-8 0,5-12-12 16,-5-8-196-16,4-16-309 15,1-16-318-15,11-20-312 0</inkml:trace>
          <inkml:trace contextRef="#ctx0" brushRef="#br1" timeOffset="48672.08">2574 6008 2558 0,'-16'28'85'0,"5"-4"47"0,1 0 23 16,4 0-33-16,6 4-10 16,16 0-24-16,16-4-45 0,6-4-20 15,15-8-10-15,0-8-8 16,1-8-3-16,-1-8-9 15,-5-16-59-15,-5-8 5 0,-6-16 28 16,-5-8 16-16,-11 0 14 16,-10 0 5-16,-6 8 38 0,-10 16 3 15,-22 20 5-15,-15 24 75 0,-17 24 63 16,-16 24 64-16,-5 16-78 15,0 16-67-15,6 8-2 0,15 12-13 16,22 4 37-16,16 0 34 16,21 0 148-16,32 4-104 0,15-9-94 15,23-3-72-15,15-12-39 16,6-20-383-16,-6-12-233 15,6-16-138-15,-12-20-524 0</inkml:trace>
        </inkml:traceGroup>
        <inkml:traceGroup>
          <inkml:annotationXML>
            <emma:emma xmlns:emma="http://www.w3.org/2003/04/emma" version="1.0">
              <emma:interpretation id="{2ADAEDD3-C8D2-4B9F-AF29-361A21389879}" emma:medium="tactile" emma:mode="ink">
                <msink:context xmlns:msink="http://schemas.microsoft.com/ink/2010/main" type="inkWord" rotatedBoundingBox="11710,13023 15447,12778 15697,16596 11960,16841"/>
              </emma:interpretation>
            </emma:emma>
          </inkml:annotationXML>
          <inkml:trace contextRef="#ctx0" brushRef="#br1" timeOffset="48952.88">4162 4225 2615 0,'0'0'136'0,"-37"32"109"15,-6 24 67-15,-10 32 22 0,-5 40-13 16,-12 40-21-16,-4 32 26 16,-6 36-46-16,5 15 99 0,6 5-2 15,21-4 62-15,11-4-149 0,21-8-57 16,26-12-36-16,22-9-25 15,21-7-86-15,17-12-28 0,10-12-29 16,10-20-18-16,6-28-39 16,-5-24-297-16,-1-24-383 0,-4-28-283 15,-12-24-110-15,1-40-545 16</inkml:trace>
          <inkml:trace contextRef="#ctx0" brushRef="#br1" timeOffset="50185.28">4823 5608 2654 0,'0'0'256'0,"0"20"101"15,-5 28 42-15,-6 20-39 0,-5 16-84 16,6 8-77-16,-1 4-95 15,6-4-62-15,5-4-18 0,5-8-16 16,6-8-34-16,-1-16-389 16,6-12-195-16,-16-44-379 0</inkml:trace>
          <inkml:trace contextRef="#ctx0" brushRef="#br1" timeOffset="50372.48">5047 4749 3269 0,'0'0'89'16,"0"0"-19"-16,-5-36-29 0,5 36-21 15,0 0-20-15,0 0-16 16,42 8-361-16,6 12-527 15</inkml:trace>
          <inkml:trace contextRef="#ctx0" brushRef="#br1" timeOffset="50824.88">5362 5760 2880 0,'0'0'202'0,"0"0"-78"15,0 0-48-15,21-32-43 16,11 4-17-16,5 8-9 0,1 8 4 16,4 8-4-16,-4 16-7 15,-7 20 6-15,-9 20 10 0,-6 16 16 16,-11 12 10-16,-16 8-12 15,-15 0-16-15,-1 0-11 0,-5-12 19 16,11-8 1-16,0-20-18 16,5-12-1-16,16-36 18 0,0 0 20 15,0 0-32-15,0 0-1 16,10-48 6-16,17-16-20 15,5-28 5-15,5-20 7 16,6-16-7-16,5-4 0 0,-6 12 11 16,6 16-5-16,-10 24-15 15,-6 24 3-15,-6 32 12 0,-26 24-3 16,27 56 15-16,-16 32 95 15,-17 20-18-15,1 16-56 0,-11 8-20 16,0-4-1-16,5-16-18 16,1-12-17-16,4-24-166 0,1-20-206 15,5-24-319-15,0-32-277 16</inkml:trace>
          <inkml:trace contextRef="#ctx0" brushRef="#br1" timeOffset="51090.08">6726 4473 3024 0,'0'0'243'0,"-16"72"1"16,0 16-27-16,0 8 50 0,0 16-29 15,11 16-50-15,-1 16-39 16,6 23-25-16,6 13-66 15,4 4-21-15,-4 4-1 0,4-16-45 16,-4-16-3-16,-1-28 12 16,-5-32-85-16,0-24-248 0,0-32-164 15,0-40-65-15,0 0-104 16,-16-52-77-16,0-28 50 15,0-28 110-15</inkml:trace>
          <inkml:trace contextRef="#ctx0" brushRef="#br1" timeOffset="51230.49">6390 5089 2761 0,'-16'-44'329'0,"16"44"-121"15,0 0-72-15,0 0 82 0,0 0 54 16,38-24-95-16,15 20-77 16,22-4-52-16,20 4-37 0,17 0-171 15,11-4-233-15,16 0-259 16,10 0-443-16</inkml:trace>
        </inkml:traceGroup>
        <inkml:traceGroup>
          <inkml:annotationXML>
            <emma:emma xmlns:emma="http://www.w3.org/2003/04/emma" version="1.0">
              <emma:interpretation id="{A067D490-6237-4440-9B27-65AC485E1A5D}" emma:medium="tactile" emma:mode="ink">
                <msink:context xmlns:msink="http://schemas.microsoft.com/ink/2010/main" type="inkWord" rotatedBoundingBox="17055,13942 17843,13891 17902,14778 17113,14829"/>
              </emma:interpretation>
            </emma:emma>
          </inkml:annotationXML>
          <inkml:trace contextRef="#ctx0" brushRef="#br1" timeOffset="55504.89">9359 5512 1411 0,'0'0'276'16,"0"0"-54"-16,0 0-2 15,-16-40-48-15,16 40-36 16,-21-52-60-16,-6 8-28 0,-5 0 12 15,5 0-3-15,-5 4 18 16,0 5-2-16,0 11-15 16,-5 12-26-16,0 8-25 0,-6 24 22 15,1 19 52-15,-1 29 4 16,0 20-26-16,1 4-13 15,10 8-32-15,0-4-5 0,10-4 8 16,12-16 2-16,4-8 9 16,12-12-8-16,4-12 7 0,12-8-7 15,10-16-4-15,16-12-3 16,5-16-10-16,6-16 4 15,-1-16-7-15,6-12 7 16,-11-16 0-16,1-20-7 0,-12-12 7 16,-4-8-4-16,-6 4 7 15,-11 8 34-15,-5 20 124 0,-5 16-24 16,-1 17-41-16,-10 43-52 15,6-36-26-15,-6 36-12 0,0 0 8 16,0 0 67-16,-11 63 14 16,0 9-25-16,6 4 32 15,5 8 32-15,11-4-43 0,-1 0 2 16,6-4-8-16,6 0 8 15,4-12-20-15,1-8-23 16,0-12-22-16,-27-44 3 0,26 52-17 16,-26-52-16-16,0 0 2 15,0 0-1-15,0 0 26 16,0 0-41-16,0 0 23 0,27 36-18 15,-27-36 16-15,0 0 5 16,0 0-8-16,0 0-13 0,0 0-66 16,0 0-309-16,0 0-291 15,0 0-298-15,0 0-528 16</inkml:trace>
        </inkml:traceGroup>
        <inkml:traceGroup>
          <inkml:annotationXML>
            <emma:emma xmlns:emma="http://www.w3.org/2003/04/emma" version="1.0">
              <emma:interpretation id="{C7E8D4E2-C621-46C5-A304-29937AB6FA5B}" emma:medium="tactile" emma:mode="ink">
                <msink:context xmlns:msink="http://schemas.microsoft.com/ink/2010/main" type="inkWord" rotatedBoundingBox="18430,14288 21642,12451 22807,14488 19595,16325"/>
              </emma:interpretation>
            </emma:emma>
          </inkml:annotationXML>
          <inkml:trace contextRef="#ctx0" brushRef="#br1" timeOffset="59576.5">11043 6120 857 0,'0'0'146'0,"0"0"78"15,0 0 61-15,-5 44-6 16,5-44-61-16,0 0-75 0,0 0-51 16,0 0-1-16,0 0-10 15,0 0-46-15,0 0-5 16,0 0-15-16,-32 28-15 0,32-28-7 15,0 0 2-15,0 0-17 16,0 0-5-16,5-36 16 16,-5 36 6-16,54-48-12 15,-1 16 27-15,-11 12-10 0,-4 16-8 16,-12 12 24-16,-26-8 157 15,22 48 13-15,-17 4 9 0,-21 4-5 16,-11 4-44-16,-10 4-45 16,0-4-36-16,-11-4-17 15,0 0-28-15,0-8-20 0,-5-4 0 16,-1-4 10-16,6-8-15 15,11-8-98-15,37-24-161 16,-43 24-290-16,43-24-387 16</inkml:trace>
          <inkml:trace contextRef="#ctx0" brushRef="#br1" timeOffset="59872.9">11981 5432 2745 0,'0'0'243'0,"0"0"-16"15,0 0 84-15,0 0 33 16,-26 56-112-16,-1 16-114 16,-5 12-32-16,5 4-30 0,1 0-43 15,4 0 13-15,6-4-23 16,0-4-17-16,11-8-121 0,0-12-306 15,-1-8-334-15,1-12-442 16</inkml:trace>
          <inkml:trace contextRef="#ctx0" brushRef="#br1" timeOffset="60075.7">11997 4565 3175 0,'-21'-56'174'0,"21"56"19"15,0 0-23-15,0 0-90 16,-5-48-48-16,5 48-95 16,0 0-133-16,42-16-143 15,12 28-259-15,-1 24-223 0,-5 32 87 16</inkml:trace>
          <inkml:trace contextRef="#ctx0" brushRef="#br1" timeOffset="60481.3">12184 6080 1978 0,'0'0'378'0,"0"0"-79"15,0 0-27-15,0 0-63 0,10-44-55 16,6-4-28 0,6-8-19-16,-1 8-29 0,6 4-48 15,-27 44-15-15,37-32 0 16,0 32-10-16,-10 24 13 0,0 24 22 15,-17 28 57-15,-4 12-2 16,-17 8-36-16,-5 0-2 16,-11 0-23-16,-5-16-11 0,0-12-11 15,6-16-6-15,26-52 5 16,-22 40-2-16,22-40-14 0,0 0-3 15,16-48 15-15,11-24-14 16,16-28 16-16,5-20-23 16,16-32-98-16,10-16 38 15,1 4 35-15,-6 24 31 16,-10 28-5-16,-17 32-3 0,-10 28 22 15,-32 52 21-15,0 0 60 16,22 44-10-16,-17 32-12 0,-10 20-39 16,-6 8-10-16,6 4-16 15,-1-8 11-15,12-8-8 16,-1-16-211-16,11-16-293 0,11-20-533 15</inkml:trace>
          <inkml:trace contextRef="#ctx0" brushRef="#br1" timeOffset="60902.5">13186 5320 3179 0,'5'-48'225'0,"-5"48"17"16,75-55-32-16,21 15-87 0,16 4-66 15,10 12-30-15,11 4-100 16,6 4-298-16,0 4-488 0</inkml:trace>
          <inkml:trace contextRef="#ctx0" brushRef="#br1" timeOffset="60730.9">13559 4173 3287 0,'0'0'62'16,"0"0"162"-16,-5 64 97 15,5 24 7-15,0 28-9 0,5 28-92 16,0 16-27 0,1 16-104-16,4 12-17 0,-4 11-49 15,-12 1-18-15,1-8-9 16,-6-20-40-16,-5-28-299 0,6-28-326 15,-1-28-247-15,0-28-595 16</inkml:trace>
        </inkml:traceGroup>
        <inkml:traceGroup>
          <inkml:annotationXML>
            <emma:emma xmlns:emma="http://www.w3.org/2003/04/emma" version="1.0">
              <emma:interpretation id="{F5B65876-585B-4B15-B290-114AF8758778}" emma:medium="tactile" emma:mode="ink">
                <msink:context xmlns:msink="http://schemas.microsoft.com/ink/2010/main" type="inkWord" rotatedBoundingBox="23013,12103 24405,12012 24649,15746 23258,15837"/>
              </emma:interpretation>
            </emma:emma>
          </inkml:annotationXML>
          <inkml:trace contextRef="#ctx0" brushRef="#br1" timeOffset="61495.3">14849 4001 2398 0,'0'0'186'0,"0"0"-26"16,0 0 129-16,-32 40-74 15,21 24-54-15,6 28-29 0,5 28-5 16,5 28 10-16,6 12-28 16,-1 12-28-16,1 8-31 0,5 0-21 15,0-1 2-15,-5-11-16 16,-6-24-9-16,0-16 14 15,1-32-20-15,-1-24 5 0,0-16 14 16,-5-16 138-16,0-40 20 16,0 0-102-16,0 0-45 15,6-68-16-15,-6-16 1 16,16-28-32-16,10-20-9 0,12 4-2 15,10 8 12-15,0 20-16 16,5 21 9-16,6 31 9 16,-1 28 14-16,-5 32-10 0,-5 24-2 15,-16 27 1-15,-10 21 28 16,-28 8-17-16,-15 4-11 0,-22 4 24 15,-15-8-13-15,-11-12 6 16,-6-16-12-16,0-16-1 16,11-8 26-16,11-20-48 15,5-12-266-15,11-16-141 0,5-8-223 16,32 16-438-16</inkml:trace>
          <inkml:trace contextRef="#ctx0" brushRef="#br1" timeOffset="61869.7">15813 3282 2332 0,'0'0'55'16,"0"0"218"-16,27 56 11 16,0 36-20-16,-1 24-63 0,6 28-47 15,6 19-14-15,4 25 22 16,1 20 5-16,0 4-17 15,-6 4 64-15,-5 8 10 0,-16 0 35 16,-11 3 63-16,-21-7 21 16,-16-12-142-16,-21-12-66 15,-11-16-73-15,-16-20-10 0,-11-12-41 16,-10-20-1-16,-5-16 0 15,-12-13-6-15,12-15-113 0,10-16-462 16,10-16-195-16,12-12 59 16,5-12-31-16,15-20-250 15,1-8-77-15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0:30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E7D97A-A6EA-4844-B28B-E7D3ED120019}" emma:medium="tactile" emma:mode="ink">
          <msink:context xmlns:msink="http://schemas.microsoft.com/ink/2010/main" type="inkDrawing" rotatedBoundingBox="16756,1522 17115,3326 16951,3358 16592,1555" semanticType="callout" shapeName="Other">
            <msink:sourceLink direction="with" ref="{8D451A63-86EB-4D80-958E-5812BD4DA201}"/>
          </msink:context>
        </emma:interpretation>
      </emma:emma>
    </inkml:annotationXML>
    <inkml:trace contextRef="#ctx0" brushRef="#br0">-192-1997 2360 0,'-21'48'270'0,"5"40"-29"15,0 28-82-15,16 23-61 0,5 29-47 16,22 20-6-16,15 8-34 16,17 0 15-16,10-8-16 0,0-16-125 15,1-8-322-15,-12-21-439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5:03.0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34B846-3F53-4AFD-9986-D88671C64788}" emma:medium="tactile" emma:mode="ink">
          <msink:context xmlns:msink="http://schemas.microsoft.com/ink/2010/main" type="writingRegion" rotatedBoundingBox="19187,9171 16456,10079 16071,8921 18802,8013"/>
        </emma:interpretation>
      </emma:emma>
    </inkml:annotationXML>
    <inkml:traceGroup>
      <inkml:annotationXML>
        <emma:emma xmlns:emma="http://www.w3.org/2003/04/emma" version="1.0">
          <emma:interpretation id="{46C1F05C-AD01-4DA9-B641-3B13EB8169DA}" emma:medium="tactile" emma:mode="ink">
            <msink:context xmlns:msink="http://schemas.microsoft.com/ink/2010/main" type="paragraph" rotatedBoundingBox="19187,9171 16456,10079 16071,8921 18802,8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E926F6-5F0B-4E1B-BF7D-A13E86A28F66}" emma:medium="tactile" emma:mode="ink">
              <msink:context xmlns:msink="http://schemas.microsoft.com/ink/2010/main" type="line" rotatedBoundingBox="19187,9171 16456,10079 16071,8921 18802,8013"/>
            </emma:interpretation>
          </emma:emma>
        </inkml:annotationXML>
        <inkml:traceGroup>
          <inkml:annotationXML>
            <emma:emma xmlns:emma="http://www.w3.org/2003/04/emma" version="1.0">
              <emma:interpretation id="{8C07F687-FF30-448C-93C8-C33551E41339}" emma:medium="tactile" emma:mode="ink">
                <msink:context xmlns:msink="http://schemas.microsoft.com/ink/2010/main" type="inkWord" rotatedBoundingBox="19187,9171 16456,10079 16071,8921 18802,8013"/>
              </emma:interpretation>
            </emma:emma>
          </inkml:annotationXML>
          <inkml:trace contextRef="#ctx0" brushRef="#br0">10206 64 2581 0,'0'0'236'0,"-37"72"-74"15,-11-8-79-15,-10 4-36 0,-1 0-22 16,-16 0-7-16,1-4-94 16,4-8-174-16,1-12-320 15,10-8-367-15</inkml:trace>
          <inkml:trace contextRef="#ctx0" brushRef="#br0" timeOffset="-187.21">10628-64 1943 0,'0'0'345'0,"0"0"-86"15,0 0-106-15,-54-24-64 16,54 24-50-16,0 0-16 16,-53-56 1-16,53 56-20 0,-32-56-8 15,32 56-3-15,-16-60-12 16,16 60 14-16,0 0 8 0,0 0-12 15,64-36 0-15,-21 36 29 16,-43 0 149-16,42 76-17 16,-26 4-11-16,-21 12-44 0,-16 0-28 15,-17 4-28-15,-4 0-27 16,-12-8-7-16,-10 0-119 15,-5-12-237-15,-6-12-366 16,6-24-318-16</inkml:trace>
          <inkml:trace contextRef="#ctx0" brushRef="#br0" timeOffset="468">9167-104 2458 0,'27'76'239'16,"-6"4"10"-16,-16 4-15 15,-5 0-89-15,-5 4-75 16,-11-4-31-16,-16 0-31 0,-5-12-219 16,-22-4-318-16,1-21-409 15</inkml:trace>
          <inkml:trace contextRef="#ctx0" brushRef="#br0" timeOffset="280.8">9620 140 2230 0,'-48'-64'321'16,"48"64"-121"-16,-26-80-80 0,15 16-61 15,16 8-23-15,-5 56-31 16,54-52 9-16,-1 24-2 15,0 24 11-15,0 28 84 0,-10 20 1 16,-16 24 13-16,-17 4-25 16,-20 12-38-16,-22 8-19 0,-22-4-31 15,-10-8-57 1,-10 4-183-16,-11-12-293 0,-1-16-436 15</inkml:trace>
          <inkml:trace contextRef="#ctx0" brushRef="#br0" timeOffset="811.2">8863 16 1976 0,'0'0'323'0,"-37"84"-5"16,-16-8-47-16,-1 12-39 0,-4 4-25 15,-6 8-4-15,0 16-15 16,11 7 8-16,5-7-65 15,5 4-8-15,11-16-34 0,11-8-18 16,-6-20-34-16,11-20 3 16,16-56 7-16,0 0-33 15,-59 28-2-15,11-36 6 16,-5-28-5-16,0-28 26 0,5-24-43 15,5-24 47-15,11-16-30 16,6-12-1-16,10 9 12 16,10 7 16-16,17 16-25 0,26 12-72 15,27 4-237-15,16 20-161 16,11 12-340-16,15 12-568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7:32.3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936241-1409-4738-99C7-C47CF1385BC8}" emma:medium="tactile" emma:mode="ink">
          <msink:context xmlns:msink="http://schemas.microsoft.com/ink/2010/main" type="writingRegion" rotatedBoundingBox="3100,989 24016,207 24672,17725 3755,18507"/>
        </emma:interpretation>
      </emma:emma>
    </inkml:annotationXML>
    <inkml:traceGroup>
      <inkml:annotationXML>
        <emma:emma xmlns:emma="http://www.w3.org/2003/04/emma" version="1.0">
          <emma:interpretation id="{D820D6F5-79ED-48B9-8406-90EB1AEE254D}" emma:medium="tactile" emma:mode="ink">
            <msink:context xmlns:msink="http://schemas.microsoft.com/ink/2010/main" type="paragraph" rotatedBoundingBox="3212,552 23767,621 23756,3726 3202,3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01B6EF-722E-4DE6-B919-46251FA7A592}" emma:medium="tactile" emma:mode="ink">
              <msink:context xmlns:msink="http://schemas.microsoft.com/ink/2010/main" type="line" rotatedBoundingBox="3212,552 23767,621 23756,3726 3202,3657"/>
            </emma:interpretation>
          </emma:emma>
        </inkml:annotationXML>
        <inkml:traceGroup>
          <inkml:annotationXML>
            <emma:emma xmlns:emma="http://www.w3.org/2003/04/emma" version="1.0">
              <emma:interpretation id="{39C708A4-E250-4BAF-8075-A6FDACAB5A7C}" emma:medium="tactile" emma:mode="ink">
                <msink:context xmlns:msink="http://schemas.microsoft.com/ink/2010/main" type="inkWord" rotatedBoundingBox="3211,904 5566,912 5561,2268 3207,2260"/>
              </emma:interpretation>
            </emma:emma>
          </inkml:annotationXML>
          <inkml:trace contextRef="#ctx0" brushRef="#br0">-16823 244 1820 0,'-5'-16'324'0,"-1"8"-39"0,6 8-91 16,0 12 45-16,11 16 29 16,5 20-56-16,5 24-76 15,6 12-61-15,5 12-24 0,5 8-28 16,6 4-7-16,-6-4-35 15,0-4-179-15,1-12-166 16,-12-9-229-16,6-7-326 0</inkml:trace>
          <inkml:trace contextRef="#ctx0" brushRef="#br0" timeOffset="405.6">-16839 952 1266 0,'0'0'124'15,"0"0"133"-15,0 0 9 16,-16 56-75-16,16-8-48 0,0-1-46 16,0 5-44-16,5-8-27 15,-5-4-17-15,-5-8 0 0,5-32 23 16,-11 40-11-16,11-40-10 15,0 0-6-15,-32 28-5 0,0-20-13 16,11-16-6-16,-6-8-2 16,1-8 18-16,26 24-7 0,-32-32 39 15,5 8 55-15,0 12 36 16,1 12 16-16,-6 12 37 15,-11 8 14-15,-5 4 24 0,-10 8 11 16,-12 4-4-16,-4 4 1 16,-12 0-43-16,-4-4-24 0,-17 0-49 15,-21-8-32-15,-21-4-25 16,-6-12-8-16,6-12-3 0,16-4-16 15,21-12-37-15,21-4-83 16,17-8-276-16,20-12-129 0,12-16-356 16,21-20-417-16</inkml:trace>
          <inkml:trace contextRef="#ctx0" brushRef="#br0" timeOffset="561.6">-18076 952 2518 0,'38'8'299'0,"-1"-12"-53"0,11-12-56 15,5-8-80-15,6 0-60 16,0 4-38-16,4 4-202 0,-9 8-428 16,-12 4-523-16</inkml:trace>
        </inkml:traceGroup>
        <inkml:traceGroup>
          <inkml:annotationXML>
            <emma:emma xmlns:emma="http://www.w3.org/2003/04/emma" version="1.0">
              <emma:interpretation id="{A5C43528-DAF7-4DB9-8067-2C41B1A8DEF4}" emma:medium="tactile" emma:mode="ink">
                <msink:context xmlns:msink="http://schemas.microsoft.com/ink/2010/main" type="inkWord" rotatedBoundingBox="6173,859 9160,869 9156,2222 6169,2211"/>
              </emma:interpretation>
            </emma:emma>
          </inkml:annotationXML>
          <inkml:trace contextRef="#ctx0" brushRef="#br0" timeOffset="-4945.21">-15869 1044 1841 0,'0'0'398'16,"0"-36"26"-16,0 36-77 15,5-36-84-15,1 4-83 16,-6 32-46-16,5-40-17 15,6 4-30-15,-1 0-45 0,1 4-18 16,-11 32-6-16,16-32-13 16,-16 32-2-16,21-28-13 0,11 24 19 15,-11 8 1-15,-21-4 20 16,43 28-8-16,-11 16 10 0,-11 8 4 15,-5 4 18-15,-10 8-30 16,-1-4 1-16,-10-5-10 16,-1-3-21-16,1-12-2 15,5-40 0-15,-11 44 2 0,11-44-3 16,0 0-35-16,0 0 3 15,0 0-2-15,0 0-29 0,11-48-9 16,5-24 45-16,5-11 3 16,11-1 22-16,6 8 1 15,-6 12-7-15,0 16 8 0,-6 20-4 16,1 20 5-16,-27 8 42 15,32 52 23-15,-5 12-20 0,-17 8 6 16,6 8-5-16,-5 4-13 16,-6-5-15-16,-5-7 1 15,0-8-8-15,0-20-14 0,0-12-2 16,0-32-20-16,0 0-23 15,0 0 16-15,0 0-4 0,0 0-37 16,27-64 15-16,0-28-7 16,4-16 21-16,1 5 23 0,0 15 16 15,-5 16 6-15,-6 16-11 16,-5 20 18-16,-16 36 12 15,0 0 3-15,32-12 25 0,-10 20 13 16,-22-8-7-16,32 48 4 16,-6 0-6-16,-10-4-8 15,0-4-15-15,-16-40-19 0,16 44 10 16,-16-44-12-16,16 32 0 15,-16-32 14-15,0 0 2 0,0 0 2 16,0 0-18-16,0 0-168 16,0 0-122-16,0 0-251 0,0 0-459 15</inkml:trace>
          <inkml:trace contextRef="#ctx0" brushRef="#br0" timeOffset="-4336.81">-14227 836 1248 0,'0'0'274'0,"0"0"58"16,0 0-17-16,0 0-68 16,0 0-48-16,0 0-98 0,0 0-61 15,0-32-11-15,0 32 4 16,-11-28-17-16,11 28-9 0,0 0 69 15,-27-32 6-15,27 32-15 16,0 0-14-16,0 0-41 0,-21 8-18 16,-6 24 23-16,6 24-6 15,-6 16 14-15,6 4 33 16,5 0-6-16,5-9-2 0,1-3-19 15,4-12-5-15,6-8 6 16,0-44-19-16,0 36 7 16,0-36 14-16,0 0-21 0,38-12 0 15,-1-16-9-15,-5-20-4 16,0-12-4-16,0-20 14 0,0-7-14 15,-6 7 47-15,-4 8 88 16,-6 16 4-16,-6 20-46 0,-10 36-26 16,0 0-46-16,0 0 13 15,0 0 28-15,0 48-38 16,0 20-4-16,0 0-8 0,6 0-3 15,-1 0-124-15,11-5-135 16,0-7-118-16,0-4-253 0,11-12-455 16</inkml:trace>
          <inkml:trace contextRef="#ctx0" brushRef="#br0" timeOffset="-4134.01">-13684 804 2784 0,'0'0'319'15,"0"0"-13"-15,0 0-46 16,5 48-94-16,1 4-62 0,-6-4-39 16,5 0-46-16,6-4-44 15,-6 0-155-15,6-1-120 0,-11-43-229 16,5 44-423-16</inkml:trace>
          <inkml:trace contextRef="#ctx0" brushRef="#br0" timeOffset="-3962.41">-13609 176 3213 0,'0'0'191'15,"0"0"-83"-15,0 0-59 0,0 0-72 16,0 0-148-16,0 0-177 15,0 0-201-15,32 16-294 0</inkml:trace>
          <inkml:trace contextRef="#ctx0" brushRef="#br0" timeOffset="-3572.41">-13332 944 2443 0,'5'-48'339'0,"-5"48"-106"16,6-48-99-16,-6 48-55 0,0 0-43 15,32-36-20-15,-32 36 7 16,42 12-3-16,-10 20 40 0,-5 16 22 16,-11 12 25-1,-6 8-37-15,-4 3-18 0,-6-7-21 16,-6-8-23-16,1-8 3 15,5-48 0-15,-5 44-22 0,5-44 1 16,0 0-1-16,0 0-30 16,0 0 18-16,16-48-6 0,5-32 9 15,0-12 9-15,6-7-9 16,0 3 16-16,-1 20 29 0,-4 16-2 15,-6 16-9-15,-16 44 19 16,0 0 126-16,26 16 31 0,-4 40-66 16,-12 24-36-16,-4 16-42 15,-1 8-36-15,6 3-52 16,-6 1-245-16,0-16-138 0,6-4-212 15,0-24-424-15</inkml:trace>
        </inkml:traceGroup>
        <inkml:traceGroup>
          <inkml:annotationXML>
            <emma:emma xmlns:emma="http://www.w3.org/2003/04/emma" version="1.0">
              <emma:interpretation id="{C6457481-209F-440D-9480-4177DA20DD49}" emma:medium="tactile" emma:mode="ink">
                <msink:context xmlns:msink="http://schemas.microsoft.com/ink/2010/main" type="inkWord" rotatedBoundingBox="12354,583 15807,595 15798,2993 12346,2981"/>
              </emma:interpretation>
            </emma:emma>
          </inkml:annotationXML>
          <inkml:trace contextRef="#ctx0" brushRef="#br0" timeOffset="-6708.02">-6872 1143 2074 0,'0'0'494'0,"-6"32"-76"0,6-32-52 16,0 0-19-16,0 0-43 15,0 0-141-15,-37 12-78 0,10-12-44 16,-5-16-27-16,11-4-93 16,0-8-67-16,5-15-48 15,16-13 6-15,10-12 52 0,17 0 58 16,5 8 42-16,5 16 13 15,1 12 1-15,-1 28 18 0,0 12 7 16,-37-8 24-16,38 60 44 16,-17 0 30-16,-16 4 2 15,-10 4-19-15,-11-4-36 16,-16-5-22-16,-11-3-17 0,-10-8-17 15,-11-12-47-15,-5-12-52 16,-1-16-11-16,1-16 1 0,5-20-47 16,16-16-3-16,6-16 10 15,10-19 70-15,10 3 32 16,12 8 25-16,4 16 27 0,1 8 15 15,5 44-3-15,-5-28 35 16,5 28 195-16,0 0 10 0,-11 44-59 16,-5 12-49-16,0 4-40 15,-5 4-49-15,-6-1-20 16,0-7-2-16,6-12-13 0,21-44 15 15,-21 40-15-15,21-40 34 16,0 0-30-16,-32-16-6 0,16-24-11 16,0-24-7-16,11-19 3 15,-1-25-4-15,1-12-15 16,10-4 2-16,-5 8 17 0,0 20 16 15,6 28 9-15,-6 16-10 16,0 16-9-16,0 36-4 0,0 0 164 16,-6 40 16-16,1 24-75 15,0 32-46-15,-1 20-16 16,6 12 43-16,6 12 63 0,4 8-8 15,12 7-23-15,-1 1 40 16,11 0-25-16,5-12-71 0,-5-12 31 16,-11-16 79-16,1-20-9 15,-17-16-8-15,-21-16-80 0,-27-12-56 16,-15-12-29-16,-17-16 3 15,-10-16-57-15,0-20-159 0,-6-20-62 16,0-24 8-16,6-24 110 16,5-8 12-16,11-8-49 15,16-8-144-15,15-12-111 0,12-12-186 16,20-12-611-16</inkml:trace>
          <inkml:trace contextRef="#ctx0" brushRef="#br0" timeOffset="-6552.02">-6830 76 3258 0,'86'-16'294'15,"-1"-8"-134"-15,0-4-65 0,6 0-62 16,5-4-159-16,-16 8-299 15,-6 4-692-15</inkml:trace>
          <inkml:trace contextRef="#ctx0" brushRef="#br0" timeOffset="-6380.42">-7197 2299 3492 0,'0'0'275'16,"0"0"-147"-16,0 0-144 0,26-12-232 15,-26 12-319-15,22-68-645 16</inkml:trace>
          <inkml:trace contextRef="#ctx0" brushRef="#br0" timeOffset="-6162.02">-9079 156 3111 0,'0'0'219'0,"5"36"172"16,11 20-51-16,6 20-31 0,10 24-136 16,-11 20-60-16,-5 20-63 15,-11 16-146-15,-10 12-196 0,-27 11-158 16,-11 5-158-16,-15-12-389 15</inkml:trace>
          <inkml:trace contextRef="#ctx0" brushRef="#br0" timeOffset="-5834.42">-9580 608 3451 0,'21'-32'244'15,"-21"32"-53"-15,0 0-94 0,27-24-47 16,-27 24-172-16,27-16-352 15,-27 16-547-15</inkml:trace>
          <inkml:trace contextRef="#ctx0" brushRef="#br0" timeOffset="-5974.82">-9521 1255 3608 0,'0'0'615'0,"5"44"95"0,-5 12-249 15,-5 8-225-15,-6 8-124 16,-10 8-61-16,-1 0-383 0,-4 4-402 15,-1-12-57-15,-5-8-218 16,0-28-388-16</inkml:trace>
        </inkml:traceGroup>
        <inkml:traceGroup>
          <inkml:annotationXML>
            <emma:emma xmlns:emma="http://www.w3.org/2003/04/emma" version="1.0">
              <emma:interpretation id="{D1B919B2-F401-4DE4-9900-62F524657ABD}" emma:medium="tactile" emma:mode="ink">
                <msink:context xmlns:msink="http://schemas.microsoft.com/ink/2010/main" type="inkWord" rotatedBoundingBox="16780,671 23767,695 23756,3726 16770,3703"/>
              </emma:interpretation>
            </emma:emma>
          </inkml:annotationXML>
          <inkml:trace contextRef="#ctx0" brushRef="#br0" timeOffset="-10062.02">1437 284 2212 0,'0'0'293'0,"0"0"8"16,0 0-79-16,0 0-88 15,-5 52-43-15,21-8-11 0,16 0-31 16,10 0 6-16,6 0-28 16,0 0-15-16,0-8 18 0,-16-8-38 15,-5-8 5-15,-27-20 15 16,0 0-35-16,0 0-25 0,-38 24 5 15,-10-20-37-15,-5-16-5 16,5-8-11-16,0-8-9 0,16-12-13 16,6-8 73-16,15-12 29 15,6 4 0-15,10 8-11 16,6 12 13-16,-11 36 17 0,16-32-3 15,-16 32 17-15,26-4 27 16,-26 4-6-16,27 16 0 16,-27-16 5-16,0 0 17 0,21 40-6 15,-21-40 22-15,6 40 48 16,-6-40-15-16,-22 36-41 0,-20-4-9 15,-12-4 7-15,-10 4 37 16,-10 0-25-16,4 4-42 0,1 0-7 16,5-4-12-16,6 4-3 15,4-8 2-15,12 0-20 16,42-28-1-16,-43 24 1 0,43-24-9 15,0 0 4-15,0 0 2 16,0 0 4-16,11 40 9 0,21-12 0 16,16-4 7-16,5 4-13 15,0 0-4-15,6 4-2 0,-6 0 16 16,0 0-18-16,-10-4 12 15,-11 0-4-15,-11-4 5 0,-21-24-3 16,6 35 8-16,-6-35-3 16,-43 40-12-16,-16-12 9 15,1-4-4-15,-6-12-3 16,-6-4 20-16,1-8-10 0,5-12-7 15,6-8-12-15,-1-16 18 16,11-12-11-16,0-15 0 0,5-13-14 16,6-12-11-16,0-20-44 15,-1-12-4-15,1-12 45 0,5 0 1 16,6 12 32-16,-1 20-9 15,6 16 9-15,5 24 0 0,5 28-5 16,11 32 25-16,0 0 39 16,-16 56 46-16,0 16 6 15,11 12 9-15,-1 12 23 0,12 16 33 16,4 4-64-16,12 12-41 15,4 0 9-15,12 12 67 0,4 4 47 16,11-1-82-16,-5 5 39 16,6-4-49-16,-12-12-5 0,-4-12-8 15,-12-8-5-15,-10-16 46 16,-10-12-9-16,-22-16-19 0,-6-16-26 15,22-52-61-15,-58 48 22 16,4-28-32-16,1-16 28 0,-5-20-51 16,-1-12 14-1,0-20-25-15,-5-16 48 0,0-20-45 16,0-12 19-16,6-24-24 15,4-4 13-15,12-8 8 0,15 0-14 16,22-4 33-16,16 8-26 16,15 17-7-16,6 15-230 0,5 24-289 15,-10 20-136-15,0 12-13 16,-27 40-122-16,0 0-288 0</inkml:trace>
          <inkml:trace contextRef="#ctx0" brushRef="#br0" timeOffset="-9438.02">-370 240 2575 0,'139'-36'103'0,"-27"0"-30"15,-16 8-45-15,-27 8-104 0,-21 8-326 16,-48 12-418-16</inkml:trace>
          <inkml:trace contextRef="#ctx0" brushRef="#br0" timeOffset="-9625.22">-572 1004 2633 0,'0'0'301'0,"32"16"-17"0,-32-16-40 16,32 36-63-16,-11 7-57 15,-16 5-30-15,-16 8-21 0,-20 4-29 16,-23 4-31-16,-15 0-13 16,-6-4 6-16,-10-12-10 15,10-12-13-15,6-20-18 0,5-12-49 16,16-16 15-16,16-16-26 15,11-20 24-15,21-8 6 0,16-4 1 16,16 0 27-16,11 4 11 16,-1 8 19-16,-5 8 7 0,1 12-8 15,-1 12 0-15,-10 8 8 16,-27 8 5-16,0 0-5 0,32 16 0 15,-32-16 13-15,-6 48-3 16,-10 0-7-16,-10 4 52 0,-12 12 34 16,-15 8 63-16,-5 8 30 15,-12 16 103-15,1 8 112 16,-6 12-53-16,6 4-31 0,5-8-124 15,11-16-54-15,10-8-127 16,16-20-143-16,6-16-339 0,21-52-147 16,0 0-147-16,0 0-589 15</inkml:trace>
          <inkml:trace contextRef="#ctx0" brushRef="#br0" timeOffset="-9016.82">-1441 648 2889 0,'0'0'374'0,"21"40"-8"16,-21-40-77-16,27 72-149 0,-17 0-68 15,-10 4-24-15,-21 0-25 16,-16-4-5-16,-11-5-4 0,-16-7-30 16,-11-16-97-1,-10-12-60-15,5-16 25 0,5-16 30 16,11-16 0-16,6-20 12 15,15-16 34-15,22-12 34 0,10 1 18 16,22-1 3-16,10 8 11 16,16 12 16-16,6 12 84 0,5 16 44 15,0 20 0-15,-11 16 75 16,-37-20 79-16,6 72 26 0,-33 4 17 15,-42 4-38-15,-27 3-1 16,-32 9-108-16,-16-4-19 0,-21-4-108 16,-11-12-10-16,-5-16-37 15,10-16-1-15,11-20-10 16,27-12-14-16,21-16-202 0,21-12-339 15,33-12-118-15,26-16-25 16,37-8-199-16,32-4-305 0</inkml:trace>
          <inkml:trace contextRef="#ctx0" brushRef="#br0" timeOffset="-8876.42">-2822 1923 3388 0,'59'60'527'15,"16"-12"-53"-15,10-20-6 0,11-12-166 16,16-16-175-16,5-12-260 15,6-20-471-15,-6-12-153 0,-16-12-542 16</inkml:trace>
          <inkml:trace contextRef="#ctx0" brushRef="#br0" timeOffset="-8689.22">-2523 220 3965 0,'0'0'282'15,"0"0"-44"-15,0 0-103 0,0 0-90 16,0 0-326-16,0 0-204 16,0 0-172-16,0 0-567 0</inkml:trace>
          <inkml:trace contextRef="#ctx0" brushRef="#br0" timeOffset="-8392.82">-3824 1143 2931 0,'0'0'303'16,"0"0"-3"-16,-32 36-23 0,6-4-97 15,-1-8-59-15,-10 0 33 16,5-8 59-16,32-16 44 0,-43 20 7 15,43-20-11-15,-32-4-52 16,32 4-55-16,-32-48-56 0,11-12-40 16,5-20-30-16,11-19-16 15,5-5-36-15,0-4 28 16,10-4-66-16,-4 4-149 0,4 12-169 15,1 12-61-15,-6 20-76 16,1 20-140-16,-6 8-537 0</inkml:trace>
          <inkml:trace contextRef="#ctx0" brushRef="#br0" timeOffset="-7784.42">-4405 1076 2710 0,'0'0'419'0,"-32"4"-47"0,32-4-98 16,-32 12-120-16,-10 11-85 16,-11 5-30-16,-17 8-10 0,-4 0-21 15,-6-4-8-15,5-4 10 16,6-12-4-16,15-8 14 0,6-12-6 15,11-12-14-15,37 16-11 16,-26-60-20-16,15 0 3 0,22-11 1 16,20 3 5-1,7 8 4-15,-1 8 8 0,6 16 3 16,-11 8-11-16,-32 28-8 15,37 0 8-15,-37 0 13 0,16 76 9 16,-27 24 6-16,-15 23 12 16,-17 29 15-16,-16 20 29 0,-5 12 36 15,6 8 91-15,5-12-12 16,5-8-4-16,16-16 3 0,21-12 42 15,22-17-1-15,21-19-72 16,26-12-15-16,17-20-76 0,26-16-28 16,11-24-27-16,11-20-155 15,-6-20-292-15,0-20-117 16,-10-12-31-16,-17-16-96 0,-10-12-335 15,-16-4-24-15</inkml:trace>
          <inkml:trace contextRef="#ctx0" brushRef="#br0" timeOffset="-7675.22">-4207 2391 2650 0,'0'0'326'15,"0"0"-98"-15,-27-48-111 0,16 8-58 16,17-4-155-16,10 0-267 16,5-8-602-16</inkml:trace>
          <inkml:trace contextRef="#ctx0" brushRef="#br0" timeOffset="-8236.82">-3557 532 2872 0,'53'-28'306'0,"-5"0"-115"0,5-4-94 15,6 0-49-15,-6-4-136 16,1 8-259-16,-6 4-412 0,-11 12-284 16</inkml:trace>
        </inkml:traceGroup>
      </inkml:traceGroup>
    </inkml:traceGroup>
    <inkml:traceGroup>
      <inkml:annotationXML>
        <emma:emma xmlns:emma="http://www.w3.org/2003/04/emma" version="1.0">
          <emma:interpretation id="{0CB1866A-2BAA-4F14-9783-B209E19EE0C0}" emma:medium="tactile" emma:mode="ink">
            <msink:context xmlns:msink="http://schemas.microsoft.com/ink/2010/main" type="paragraph" rotatedBoundingBox="3229,4482 22446,3736 22544,6250 3327,6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75F75-66B1-4CE5-A0DF-4FC56AB9E9C0}" emma:medium="tactile" emma:mode="ink">
              <msink:context xmlns:msink="http://schemas.microsoft.com/ink/2010/main" type="line" rotatedBoundingBox="3229,4482 22446,3736 22544,6250 3327,6996"/>
            </emma:interpretation>
          </emma:emma>
        </inkml:annotationXML>
        <inkml:traceGroup>
          <inkml:annotationXML>
            <emma:emma xmlns:emma="http://www.w3.org/2003/04/emma" version="1.0">
              <emma:interpretation id="{5BA19A5C-6500-4737-9B5E-B38383DB95FB}" emma:medium="tactile" emma:mode="ink">
                <msink:context xmlns:msink="http://schemas.microsoft.com/ink/2010/main" type="inkWord" rotatedBoundingBox="3232,4565 5372,4482 5438,6182 3298,6265"/>
              </emma:interpretation>
            </emma:emma>
          </inkml:annotationXML>
          <inkml:trace contextRef="#ctx0" brushRef="#br0" timeOffset="6583.21">-18774 4725 2845 0,'0'0'324'0,"0"0"64"16,0 0-11-16,0 0-86 0,0 0-62 15,0 0 278-15,0 0 109 16,5 44-108-16,22 16-105 15,-6 16-115-15,11 12-104 16,-5 8-87-16,5-4-29 0,0 4-46 16,0-8-157-16,-5-4-555 15,-1-20-414-15,-4-12 84 0,-22-52-399 16</inkml:trace>
          <inkml:trace contextRef="#ctx0" brushRef="#br0" timeOffset="6942.01">-18726 3950 3445 0,'0'0'275'0,"0"0"-69"15,-11 40-53-15,17-4-66 0,-6-36-25 16,26 36-34-16,1-8-22 16,-27-28-6-16,27 20 20 0,-27-20-16 15,0 0 5-15,0 0-12 16,0 0-2-16,0-48 2 15,-16 4 0-15,-6 0 10 16,22 44 79-16,-26-40 6 0,26 40-11 16,0 0-53-16,0 0-2 15,-38-24-18-15,38 24-15 0,0 0 9 16,0 0-145-16,-21 44-197 15,10-4-149-15,11-4-260 0,16 0-491 16</inkml:trace>
          <inkml:trace contextRef="#ctx0" brushRef="#br0" timeOffset="7581.61">-18097 4869 1095 0,'0'0'368'15,"0"0"-51"-15,0 0 12 0,0 0-36 16,0 0-36-16,0 0-59 16,-27-8-40-16,27 8-26 0,0 0-32 15,0 0-24-15,0 0-32 16,-26-40-17-16,15 4-21 0,16-8-12 15,6 4 6-15,5 4 3 16,5 0-3-16,-21 36-8 0,32-28 10 16,-5 16 2-16,0 16 60 15,-27-4 25-15,37 44 6 16,-10 8-6-16,-6 4-27 15,0 8 6-15,-10 8-18 0,0 0-8 16,-1 4 34-16,-10 0-30 16,6-4-24-16,-6 4 2 0,5-16-21 15,-5-8-3-15,0-52 3 16,0 0 40-16,0 0 107 0,0 0 115 15,0 0-105-15,0 0-84 16,0 0-42-16,5-52-30 16,6-20-4-16,0-16 10 0,10-8-21 15,-5 0 0-15,5 16 11 16,-5 16 2-16,-5 16-2 15,-11 48-3-15,0 0 156 0,0 0 113 16,0 0-24-16,42 40 30 16,-15 12-38-16,-11 16-51 0,0-4-21 15,0 4-44-15,-5-8-66 16,5 0-50-16,0-4 32 0,-16-56-23 15,21 64-39-15,-21-64-349 16,0 0-421-16,21 56-84 16,-21-56-17-16,0 0-565 0</inkml:trace>
          <inkml:trace contextRef="#ctx0" brushRef="#br0" timeOffset="7909.21">-17148 3850 3102 0,'0'0'357'0,"-6"-40"-6"0,6 40-72 15,0 0 138-15,0 0 250 16,0 52-101-16,0 24-103 15,6 24-139-15,-6 23-48 0,10 13-58 16,1 0-40-16,0 0-79 16,-1-4-25-16,6-12-29 15,0-12-28-15,6-8-6 0,-6-16-6 16,0-12-3-16,0-12-2 15,-16-60-13-15,21 48-91 0,-21-48-99 16,0 0-235-16,0 0-400 16,0 0-263-16,27 16 50 0,-27-16-296 15</inkml:trace>
          <inkml:trace contextRef="#ctx0" brushRef="#br0" timeOffset="8080.81">-17196 4833 2971 0,'0'0'381'0,"-32"-32"16"15,32 32-41-15,0 0-95 0,0 0 174 16,0 0 8-16,37-32-131 16,22 4-180-16,5 4-54 15,16 0-47-15,0 0-107 0,10-4-528 16,6 0-275-16,-11 4-489 15</inkml:trace>
        </inkml:traceGroup>
        <inkml:traceGroup>
          <inkml:annotationXML>
            <emma:emma xmlns:emma="http://www.w3.org/2003/04/emma" version="1.0">
              <emma:interpretation id="{6D4CDFD0-0C0A-45A5-B7AA-9F914422B397}" emma:medium="tactile" emma:mode="ink">
                <msink:context xmlns:msink="http://schemas.microsoft.com/ink/2010/main" type="inkWord" rotatedBoundingBox="7147,4346 13510,4099 13594,6281 7232,6528"/>
              </emma:interpretation>
            </emma:emma>
          </inkml:annotationXML>
          <inkml:trace contextRef="#ctx0" brushRef="#br0" timeOffset="11341.21">-10875 3530 2588 0,'0'0'186'15,"27"-32"10"-15,-27 32 83 16,0 0 18-16,10 68-1 15,-15 28 63-15,-6 28 31 0,-10 28 30 16,0 12 63-16,-6 7-61 16,0 1-33-16,11-4-79 15,0-8-58-15,16-16-40 0,16-12-76 16,6-16-58-16,10-12-22 15,10-12-13-15,6-12-20 0,6-12-9 16,-6-12-9-16,10-12-85 16,-10-16-226-16,-5-8-336 0,-11-5-393 15,-32-15-53-15,0 0-431 16</inkml:trace>
          <inkml:trace contextRef="#ctx0" brushRef="#br0" timeOffset="14976.02">-10353 4317 2062 0,'32'-24'350'0,"-32"24"81"16,22 16-11-16,-22-16-41 0,26 76 33 15,-10 4 20-15,0 0-65 16,6 0-101-16,-1-4-53 0,0-4-117 16,1-4-24-16,-1-8-17 15,0-4-1-15,0-8-66 16,-21-48 3-16,27 52-306 15,-27-52-232-15,0 0-36 0,0 0-266 16,32 8-521-16</inkml:trace>
          <inkml:trace contextRef="#ctx0" brushRef="#br0" timeOffset="15178.82">-10241 3726 2743 0,'0'0'307'15,"0"0"8"-15,0 0-70 16,0 0-97-16,0 0-81 16,0 0-35-16,0 0-9 0,0 0-103 15,0 0-216-15,0 0-249 16,0 0-384-16</inkml:trace>
          <inkml:trace contextRef="#ctx0" brushRef="#br0" timeOffset="15693.62">-9809 4629 2797 0,'-5'36'410'0,"5"-36"-58"0,0 0-53 16,0 0-113-16,0 0-102 15,0 0-51-15,0 0-21 16,5-48-20-16,11-4-27 0,5 0-3 16,11 4 12-16,-5 4 11 15,0 12 10-15,-1 8-8 0,6 12 1 16,-11 12 23-16,6 12-15 15,-6 16-2-15,1 16 6 16,-6 12 14-16,-6 4-17 16,1 8 27-16,-6-4-11 0,1 4 1 15,-6-8-11-15,5-8 15 16,-5-16-27-16,0-36 19 0,0 0-7 15,5 44 22-15,-5-44 51 16,0 0-6-16,0 0-38 0,0 0-32 16,16-48 0-16,6-16-32 15,4-24-22-15,6-20-20 0,0-8 39 16,0 8 11-1,0 24 8-15,-10 16 20 0,-1 24-13 16,-21 44 2-16,0 0 99 16,0 0 59-16,0 0-33 0,32 76-14 15,-11 4 48-15,-5 4-31 16,-5-4 3-16,10 0-77 0,-5-8 0 15,0 0-47-15,5-12 0 16,-5-12-324-16,0-12-180 0,-16-36-40 16,0 0-145-16,0 0-521 15</inkml:trace>
          <inkml:trace contextRef="#ctx0" brushRef="#br0" timeOffset="16130.42">-9068 4309 2735 0,'0'0'319'16,"-6"-32"34"-16,28 12-68 15,20 0-87-15,17 0-94 0,10 4-43 16,6-4-35-16,0 0-26 15,5-3-235-15,-6 3-221 0,1 0-612 16</inkml:trace>
          <inkml:trace contextRef="#ctx0" brushRef="#br0" timeOffset="15943.22">-8940 3530 2144 0,'0'0'413'16,"0"0"27"-16,10 56 28 16,6 16 55-16,-5 24 44 0,10 16-29 15,1 8-21-15,4 4-161 16,1 7-122-16,0-7-120 15,5-12-36-15,-6-12-32 0,1-12-23 16,-6-16-23-16,1-16-222 16,-22-56-297-16,21 52-125 0,-21-52-1 15,0 0-141-15,0 0-433 16</inkml:trace>
          <inkml:trace contextRef="#ctx0" brushRef="#br0" timeOffset="9391.21">-14846 4805 2101 0,'0'40'386'0,"11"-16"-46"0,16-12-95 16,21-4-71-16,10-8-74 15,11-8-46-15,6-4-17 0,-6-8-29 16,-5-4 1-16,-10 0 1 16,-6 4 1-16,-11 4-11 0,-10 0 0 15,-27 16 9-15,26-12 7 16,-26 12 4-16,0 0-14 15,0 0 1-15,11 32-3 16,-16 16 8-16,-1 8-21 0,-4 12 51 16,4 8 14-16,1 8-8 15,0 0-5-15,10-4-8 0,6-4 33 16,-1 4-22-16,-4-12-4 15,-1-4 48-15,0-12 10 0,-5-52 24 16,-5 60 21-16,5-60-58 16,0 0-11-16,-37 43-56 0,-1-23 95 15,38-20-7-15,-53-16-56 16,10-20 17-16,6-19-39 15,5-21 11-15,11-8-46 0,5-8 12 16,10 0-7-16,12 4-26 16,10 4-108-16,0 4-204 15,0 4-175-15,0 12-327 0,-6 0-718 16</inkml:trace>
          <inkml:trace contextRef="#ctx0" brushRef="#br0" timeOffset="9578.41">-14345 4329 3717 0,'0'0'287'0,"0"0"-136"15,0 0-69-15,0 0-107 16,0 0-293-16,0 0-258 15,43 8-446-15</inkml:trace>
          <inkml:trace contextRef="#ctx0" brushRef="#br0" timeOffset="10015.21">-13668 5001 2811 0,'0'0'217'0,"0"0"-83"0,0 0-65 15,-37-44-38-15,10 16-16 16,27 28 0-16,-42-32-9 0,10 16-19 16,32 16 10-16,-43 16 3 15,11 12 2-15,32-28 37 16,-37 72 89-16,15-8 2 15,6 0-39-15,6 0-7 0,10-8-27 16,5-4-9-16,-5-52-6 16,27 56 16-16,-27-56-26 0,48 32-16 15,-6-20-6-15,-4-16 0 16,-38 4 8-16,48-36-18 0,-16-8 9 15,-1-8-9-15,-9-12 0 16,-1-12 0-16,-5-4 0 16,0 12 110-16,0 8 65 0,-11 16-67 15,-5 44-70-15,0 0-16 0,0 0 134 16,0 0 107-1,0 0-106-15,22 76-61 0,-6-4-1 16,-6-4-72-16,6-12-12 16,0-8-37-16,-16-48-376 0,16 56-220 15,-16-56-49-15,0 0-292 16,22 48-287-16</inkml:trace>
          <inkml:trace contextRef="#ctx0" brushRef="#br0" timeOffset="10576.81">-13209 4849 2902 0,'0'0'240'0,"0"0"-64"0,0 0-86 16,0 0-31-16,0 0 56 15,21 0-34-15,-21 0-32 16,32 24-17-16,-6 4-7 0,-26-28-8 15,27 56 16-15,-6-16-18 16,-21-40-1-16,16 48-14 0,-16-48 0 16,6 44-6-16,-6-44-2 15,0 0 8-15,0 0-5 0,0 0-31 16,0 0-70-16,0 0 37 15,0 0 11-15,10-52 1 16,12-8 3-16,10 0 25 0,0 8 15 16,5 4 6-16,0 4 8 15,6 12 0-15,-6 16 53 0,1 12 44 16,-1 20 34-16,-5 12 37 15,-6 8-2-15,-4 12-32 0,-1 4-4 16,-10-4-43-16,-1 0-38 16,-4-8-8-16,-6-40-25 15,5 48 4-15,-5-48-26 0,0 0 15 16,0 0-9-16,0 0 13 15,0 0-78-15,0 0-15 16,0 0-14-16,11-76-15 0,-1-8 32 16,6 4 39-16,0 12 27 15,0 12 8-15,-10 16 28 0,-6 40 0 16,0 0 128-16,0 0 191 15,0 0-41-15,21 64-52 0,-10-4-35 16,-1 4-105-16,1-8-61 16,-6-4 28-16,-5-52-66 0,16 52-204 15,-16-52-274-15,32 32-162 16,-32-32-126-16,48-12-596 15</inkml:trace>
          <inkml:trace contextRef="#ctx0" brushRef="#br0" timeOffset="10998.01">-11904 4565 2291 0,'0'0'362'16,"0"0"-39"-16,0 0-64 0,32 36-64 15,-32-36-97-15,38 32-32 16,-38-32-48-16,37 24 5 15,-37-24-20-15,32 16 3 0,-32-16-3 16,0 0-12-16,32-12-45 16,-32 12-27-16,0 0 4 0,16-52 30 15,-5 12 32-15,-11 40-1 16,0 0 11-16,0 0 0 15,-38-12 21-15,-4 28 44 0,-6 20 51 16,-6 20 24-16,1 12 28 16,5 4 42-16,0 8 57 0,5-4 78 15,11 4-29-15,16-12 53 16,16-4 19-16,11-8-12 15,-11-56-105-15,69 60-82 0,6-24-66 16,5-16-28-16,5-12-34 16,6-12-24-16,-1-4-14 0,-10 4-18 15,-16-4 3-15,-16 0 12 16,-16 0-135-16,-32 8-287 0,0 0-612 15,0 0 11-15,0 0-153 16,0 0-379-16</inkml:trace>
        </inkml:traceGroup>
        <inkml:traceGroup>
          <inkml:annotationXML>
            <emma:emma xmlns:emma="http://www.w3.org/2003/04/emma" version="1.0">
              <emma:interpretation id="{0C26480B-8A4A-423E-8EEC-1FEC2DDA836A}" emma:medium="tactile" emma:mode="ink">
                <msink:context xmlns:msink="http://schemas.microsoft.com/ink/2010/main" type="inkWord" rotatedBoundingBox="15053,5065 15862,5034 15887,5668 15078,5699"/>
              </emma:interpretation>
            </emma:emma>
          </inkml:annotationXML>
          <inkml:trace contextRef="#ctx0" brushRef="#br0" timeOffset="17004.02">-6691 4689 817 0,'-21'-48'206'0,"21"48"124"16,-16-40-17-16,16 40 2 15,-22-44-21-15,22 44-28 0,-26-48-11 16,10 12-1-16,16 36-23 16,-22-36-27-16,22 36-41 15,0 0-35-15,0 0-43 0,0 0-27 16,0 0-37-16,-37-20-5 15,37 20-3-15,-32 12-17 16,32-12-12-16,0 0 24 16,-43 60 11-16,22-4-4 0,5-4 5 15,5-4 0-15,11 4 9 16,11-4 9-16,5-4 5 0,-16-44 1 15,43 52-22-15,10-20 2 16,6-16-5-16,-1-8 1 0,6-16-20 16,-5-8 4-16,-11-8 4 15,-6-4 25-15,-42 28-16 0,43-76-17 16,-11 4-13-1,-11-4 31-15,-15 0-18 0,-6 8 20 16,0 16 29-16,0 52-3 16,-6-48-38-16,6 48 3 0,0 0-2 15,0 0-12-15,0 0 10 16,-16 52 51-16,11 8 38 0,10 12 80 15,11 0-30-15,0-4 6 16,11-8 8-16,10-4-27 16,-37-56-9-16,59 72-85 0,-16-28 19 15,-43-44-22-15,53 40-48 16,-53-40 52-16,0 0-59 15,37 28-127-15,-37-28-333 0,0 0-273 16,0 0-64-16,0 0-563 16</inkml:trace>
          <inkml:trace contextRef="#ctx0" brushRef="#br0" timeOffset="18096.03">-6947 4629 480 0,'0'0'45'0,"0"0"4"16,0 0 19-16,0 0-6 15,0 0 18-15,0 0 2 16,0 0 22-16,0 0-14 0,0 0-16 16,0 0-19-16,0 0-47 15,0 0 7-15,0 0 57 16,0 0-1-16,0 0 40 0,43-24-7 15,-43 24-63-15,37-12 26 16,-37 12-40-16,37-16-5 16,-37 16 17-16,0 0-34 0,32-8 34 15,-32 8 49-15,0 0-18 16,0 0 13-16,0 0-36 15,0 0-12-15,0 0 11 16,32-4-1-16,-32 4 29 0,0 0-5 16,0 0 0-16,32 8 10 15,-32-8-32-15,0 0-8 0,38 12 1 16,-38-12-11-16,37 8 16 15,-5-4 16-15,-5-4 0 16,4 0-14-16,-31 0-17 0,38-4-17 16,-38 4 31-16,0 0 16 15,0 0-11-15,26 4-11 0,-26-4-11 16,0 0-13-1,0 0 1-15,0 0-13 0,0 0-2 16,0 0-3-16,0 0-12 16,0 0 15-16,0 0 8 0,0 0-2 15,0 0-6-15,0 0 0 16,0 0 0-16,27 44-10 15,-27-44 7-15,0 0 11 0,0 0 6 16,21 44-3-16,-21-44-9 16,0 0 1-16,0 0 0 0,0 0-9 15,0 0 3-15,0 0 3 16,16 40 0-16,-16-40 9 15,0 0-7-15,0 0-2 16,0 0-87-16,0 0-234 0,16 40-583 16</inkml:trace>
        </inkml:traceGroup>
        <inkml:traceGroup>
          <inkml:annotationXML>
            <emma:emma xmlns:emma="http://www.w3.org/2003/04/emma" version="1.0">
              <emma:interpretation id="{D01A49A4-8E13-4D43-9462-B88F9A588DA9}" emma:medium="tactile" emma:mode="ink">
                <msink:context xmlns:msink="http://schemas.microsoft.com/ink/2010/main" type="inkWord" rotatedBoundingBox="16817,5335 17008,5327 17029,5861 16837,5869"/>
              </emma:interpretation>
            </emma:emma>
          </inkml:annotationXML>
          <inkml:trace contextRef="#ctx0" brushRef="#br0" timeOffset="18642.03">-5156 4701 1682 0,'0'0'394'15,"0"0"-24"-15,0 0-110 16,0 0-130-16,0 0-80 0,-32 16-5 15,32-16-23-15,0 0-17 16,-32 0 3-16,32 0-11 16,0 0-25-16,0 0-3 0,0 0 6 15,5-40 1-15,-5 40 8 16,38-28 16-16,-1 20 7 15,-5 12 4-15,-5 20 46 16,-27-24 46-16,31 60 43 0,-9-4 72 16,-17 4 27-16,-5-4-39 15,-5-8-30-15,5-48-58 0,-16 64-62 16,-6-12-19-16,22-52-23 15,-37 52-112-15,5-16-212 16,-5-12-263-16,37-24-481 0</inkml:trace>
        </inkml:traceGroup>
        <inkml:traceGroup>
          <inkml:annotationXML>
            <emma:emma xmlns:emma="http://www.w3.org/2003/04/emma" version="1.0">
              <emma:interpretation id="{5B22F97E-67B2-4904-BF5A-9C5CC4BE0BCD}" emma:medium="tactile" emma:mode="ink">
                <msink:context xmlns:msink="http://schemas.microsoft.com/ink/2010/main" type="inkWord" rotatedBoundingBox="17802,4115 19870,4034 19925,5455 17857,5535"/>
              </emma:interpretation>
            </emma:emma>
          </inkml:annotationXML>
          <inkml:trace contextRef="#ctx0" brushRef="#br0" timeOffset="19172.43">-4207 4217 1913 0,'0'0'446'15,"0"0"-13"-15,5 56-63 16,6 8-28-16,10 8-49 0,6 4-36 16,5 0-64-16,-6-4-55 15,6-8-54-15,-5-12-48 0,-1-8-23 16,-26-44-213-1,22 44-167-15,-22-44-135 0,0 0-598 16</inkml:trace>
          <inkml:trace contextRef="#ctx0" brushRef="#br0" timeOffset="19359.63">-3941 3622 2827 0,'0'0'179'0,"0"0"18"15,0 0-60-15,0 0-61 16,0 0-53-16,0 0-43 0,0 0-173 16,0 0-295-16,32 12-377 15</inkml:trace>
          <inkml:trace contextRef="#ctx0" brushRef="#br0" timeOffset="19827.63">-3509 4329 2920 0,'0'0'371'16,"0"0"-72"-16,0 0-106 16,0 0-92-16,0 0-45 0,32-8-37 15,5-4-12-15,-5 0-7 16,0 4 0-16,-5 4 4 15,-27 4 5-15,32 8-3 0,-32-8-3 16,0 0 10-16,32 36 20 16,-32-36-6-16,0 0-2 0,16 44-2 15,-16-44-13-15,10 40-2 16,-10-40-15-16,0 0 2 15,0 0-24-15,0 0 6 16,0 0-3-16,0 0-4 0,0 0 4 16,0 0 11-16,0 0 4 15,0 0-12-15,22-52 0 0,-1-20-12 16,0 0 30-16,1 4-4 15,-6 17 11-15,0 11-2 0,-16 40-9 16,0 0 12-16,0 0 112 16,0 0-13-16,32 40-1 15,-11 7-25-15,-5 13-18 0,0 4-4 16,0 0-34-16,-6 4-3 15,6-12-57-15,-5-8-165 16,0-8-149-16,-11-40-97 16,0 0-252-16,0 0-462 0</inkml:trace>
          <inkml:trace contextRef="#ctx0" brushRef="#br0" timeOffset="20046.03">-2635 3362 2581 0,'0'0'227'0,"16"36"88"16,-5 28 42-16,5 16-27 16,5 12-46-16,0 8-48 0,6 8-37 15,-1 4-88-15,1-4-36 16,5-1-37-16,-11-11-224 15,1-16-246-15,-1-16-137 0,-10-8-243 16,-11-56-423-16</inkml:trace>
          <inkml:trace contextRef="#ctx0" brushRef="#br0" timeOffset="20217.63">-2614 4030 2720 0,'0'0'289'0,"0"0"61"16,0 0-68-16,27-28-97 15,21 20-102-15,5 4-39 16,16 4-75-16,17 4-250 0,4-4-277 16,6-8-627-16</inkml:trace>
        </inkml:traceGroup>
        <inkml:traceGroup>
          <inkml:annotationXML>
            <emma:emma xmlns:emma="http://www.w3.org/2003/04/emma" version="1.0">
              <emma:interpretation id="{DAA9592E-1AB3-4B7F-8CFB-53A20F479F9E}" emma:medium="tactile" emma:mode="ink">
                <msink:context xmlns:msink="http://schemas.microsoft.com/ink/2010/main" type="inkWord" rotatedBoundingBox="20876,3797 22446,3736 22544,6250 20973,6311"/>
              </emma:interpretation>
            </emma:emma>
          </inkml:annotationXML>
          <inkml:trace contextRef="#ctx0" brushRef="#br0" timeOffset="21278.43">-1164 3106 1421 0,'0'0'233'0,"0"0"-85"0,32 4 70 16,-32-4 125-16,27 72-10 15,-11 28-48-15,0 16-50 16,5 20-3-16,0 8-7 0,6 8-8 16,5 0-43-16,-6 0 0 15,6-17-36-15,0-15 26 0,-10-16-61 16,-6-16-53-1,0-24-21-15,-11-16 25 0,-5-48 74 16,0 0 76-16,0 0 25 16,0 0-106-16,0 0-77 0,0 0-49 15,0 0-110-15,16-72-75 16,5-28-25-16,6-12 37 0,10-4 78 15,6 16 26-15,0 17 30 16,-1 19 20-16,1 24 1 16,0 32 6-16,-1 28 1 0,-5 20 35 15,-10 24 52-15,-11 7 57 16,-16 9 90-16,-5-4-2 15,-17 0-33-15,-4-8-75 16,-17-8-12-16,-10-12-16 0,0-12-65 16,-11-4 8-16,0-12-16 15,10-12-19-15,1-4-201 0,10-4-265 16,11-8-63-16,32 8-36 15,0 0-161-15,0 0-495 16</inkml:trace>
          <inkml:trace contextRef="#ctx0" brushRef="#br0" timeOffset="21574.83">291 3078 2398 0,'16'72'327'16,"-5"8"14"-16,-6 20 35 16,0 12-6-16,11 16-26 0,0 16 16 15,6 8 10-15,-1 4 30 16,0-5 52-16,1 1-107 15,-6-8-59-15,-11-4-32 0,-5-8-90 16,-16-8-65-16,-5-4-59 16,-17-8-13-16,-15-4-141 15,-16-4-277-15,-22-12-530 0,-16 0-106 16,-15-4-139-16</inkml:trace>
        </inkml:traceGroup>
      </inkml:traceGroup>
    </inkml:traceGroup>
    <inkml:traceGroup>
      <inkml:annotationXML>
        <emma:emma xmlns:emma="http://www.w3.org/2003/04/emma" version="1.0">
          <emma:interpretation id="{30A4539E-81A1-4D47-BF63-F9F74BFCE2BE}" emma:medium="tactile" emma:mode="ink">
            <msink:context xmlns:msink="http://schemas.microsoft.com/ink/2010/main" type="paragraph" rotatedBoundingBox="8904,9130 14721,8899 14786,10523 8969,10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E9941C-5693-452A-8AD7-F21AB7598089}" emma:medium="tactile" emma:mode="ink">
              <msink:context xmlns:msink="http://schemas.microsoft.com/ink/2010/main" type="line" rotatedBoundingBox="8904,9130 14721,8899 14786,10523 8969,10755">
                <msink:destinationLink direction="with" ref="{4CBE2038-C6ED-4E76-9166-08648D271D1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14E0321-9B65-447D-855B-189EED4D89FC}" emma:medium="tactile" emma:mode="ink">
                <msink:context xmlns:msink="http://schemas.microsoft.com/ink/2010/main" type="inkWord" rotatedBoundingBox="8904,9130 14721,8899 14786,10523 8969,10755"/>
              </emma:interpretation>
            </emma:emma>
          </inkml:annotationXML>
          <inkml:trace contextRef="#ctx0" brushRef="#br0" timeOffset="31278.05">-10795 9234 1123 0,'0'0'329'0,"27"-4"48"16,-27 4-26-16,0 0-87 0,0 0-54 16,10-36-85-16,-10 36-20 15,-10-36-16-15,-6 4-37 0,0 0-22 16,16 32-19-16,-32-40 30 15,0 12-23-15,5 8-7 16,-5 12-2-16,-5 8 12 16,-1 0 25-16,1 16-19 0,0 4-17 15,-1 16-6-15,1 12 11 16,0 12 54-16,10 8 1 0,6 0-16 15,16 0-1-15,5 4 2 16,10-4-16-16,17-8-7 0,15-8 19 16,6-12-7-16,16-4-29 15,0-16-5-15,-5-8 3 0,-6-8-2 16,-5-12-1-16,-5-4 5 15,-6-8 13-15,-5-16-14 0,-10-8-2 16,-1-12-12 0,-11-12 0-16,-4-12 15 0,-1 0-7 15,-5 12 94-15,0 12 55 16,0 16-10-16,0 40-83 0,0 0-37 15,0 0-2-15,0 0-19 16,0 0 90-16,0 0 35 0,0 0 1 16,5 68 46-16,6-4 70 15,5 0 58-15,5-4-72 0,1-8-44 16,10-4-33-16,-32-48-40 15,48 56-45-15,-6-16-15 0,-4-16-21 16,-38-24-18-16,0 0-7 16,37 24 10-16,-37-24 7 15,0 0 0-15,0 0 34 16,0 0-22-16,0 0-10 0,0 0-21 15,0 0 16-15,0 0-25 16,0 0-124-16,0 0-185 0,0 0-310 16,0 0-229-16,0 0-53 15,0 0-516-15</inkml:trace>
          <inkml:trace contextRef="#ctx0" brushRef="#br0" timeOffset="31668.05">-9676 9410 2433 0,'0'0'497'16,"0"0"-47"-16,0 0 59 0,0 0-10 15,43 20-69-15,5-12 30 16,16-4-136-16,5-4-146 16,16-4-92-16,1 0-20 0,-1-4-40 15,0-4-5-15,-16 8-21 16,1-4 0-16,-17 8-11 0,-5-4 3 15,-11 8-12-15,-37-4-24 16,0 0-151-16,38 0-157 16,-38 0-136-16,21 0-57 15,-21 0-79-15,0 0-495 0</inkml:trace>
          <inkml:trace contextRef="#ctx0" brushRef="#br0" timeOffset="31948.85">-9255 9130 2660 0,'0'0'354'15,"0"0"-37"-15,0 0-79 16,0 0-74-16,0 0-65 0,0 0 198 15,0 0 104-15,0 0 22 16,6 80-28-16,4-4-130 0,12 0-61 16,-1 4-105-16,0 0-8 15,6-4-57-15,-1-4-34 0,-4-4 25 16,4-12-53-16,-26-56-529 15,27 52-185-15,-27-52-1 0,27 40-193 16,-1-24-525 0</inkml:trace>
          <inkml:trace contextRef="#ctx0" brushRef="#br0" timeOffset="32510.45">-8498 8255 2982 0,'0'0'155'0,"0"0"-12"16,0 0-39-16,0 0 136 15,0 0-24-15,5 72-33 0,6 16 2 16,10 20 94-16,6 16 3 15,0 3-39-15,5 9 14 0,5-8-110 16,6-4-48-16,-6-8-30 16,-5-12-52-16,0-16-36 15,-5-12 55-15,-6-20-4 0,-21-56-5 16,0 0-56-16,26 60 75 15,-26-60 14-15,0 0-51 0,0 0-27 16,0 0 6 0,38-48-177-16,-12-28-56 0,1-24-73 15,10-24 45-15,11-12 79 16,11 12 76-16,0 16 61 0,5 24 21 15,10 32 20-15,1 24 24 16,-6 28 35-16,-5 32 129 16,0 24 57-16,-16 16 7 0,-5 4 63 15,-17 4 46-15,-10-4 26 16,-10-4-108-16,-17-4-63 0,-16-4-57 15,-21-8-41-15,-21 0-50 16,-22-12-23-16,-10-8 0 16,-11-4-32-16,-10-8 5 15,4-8 9-15,1 0-11 0,16-8-28 16,16 0-13-16,21-4-177 15,16-8-225-15,48 4-256 0,-43-4-13 16,43 4-13-16,0 0-115 16,0 0-313-16</inkml:trace>
          <inkml:trace contextRef="#ctx0" brushRef="#br0" timeOffset="33742.85">-12698 9054 2335 0,'-10'-24'384'16,"10"24"-55"-16,-11-24-98 16,11 24-57-16,-16-20-52 15,-5 8-30-15,-6 4-50 0,-5 12-20 16,0 16-22-16,-5 12 0 15,-1 16 29-15,-4 8 82 0,4 8 22 16,12 4-40-16,-1 4 12 16,6 0-25-16,10-8-16 0,6 0 11 15,10-8 22-15,16-4 72 16,17-4 7-16,15-12 3 0,16-8-21 15,11-12-49-15,0-8-16 16,-5-8-26-16,-1-8-17 16,-10-8-39-16,-16 4 48 0,-5 0-49 15,-43 12 15-15,43-16-38 16,-43 16 2-16,0 0 24 0,32-12-224 15,-32 12-271-15,0 0-156 16,0 0-109-16,0 0-575 16</inkml:trace>
          <inkml:trace contextRef="#ctx0" brushRef="#br0" timeOffset="33072.05">-12112 9458 1366 0,'0'0'396'0,"0"0"-48"15,0 0-65-15,0 0-68 0,0 0-36 16,0 0 57-16,0 0 35 16,27 0-40-16,10 0-30 15,22 0-2-15,10-4 19 0,6 0-25 16,5 0-65-16,0 4-38 15,-6-4-36-15,-10 0-37 0,-16 4 2 16,-16 0-6-16,-5 0-136 16,-27 0-171-16,0 0-103 15,0 0-123-15,0 0-378 16,-11 44-244-16</inkml:trace>
          <inkml:trace contextRef="#ctx0" brushRef="#br0" timeOffset="33274.85">-12042 9782 2800 0,'0'0'334'0,"37"-16"-29"16,6 0 20-16,10 0-14 15,6 0-18-15,10 4-60 16,0 0-87-16,-5 0-66 0,0 4-51 15,-16 4-19-15,-5-4-190 16,-17 4-265-16,-26 4-145 0,0 0-693 16</inkml:trace>
        </inkml:traceGroup>
      </inkml:traceGroup>
    </inkml:traceGroup>
    <inkml:traceGroup>
      <inkml:annotationXML>
        <emma:emma xmlns:emma="http://www.w3.org/2003/04/emma" version="1.0">
          <emma:interpretation id="{99B7628E-B872-4B7A-A4C9-9F52A2CF811D}" emma:medium="tactile" emma:mode="ink">
            <msink:context xmlns:msink="http://schemas.microsoft.com/ink/2010/main" type="paragraph" rotatedBoundingBox="9089,11092 24389,10520 24506,13659 9206,142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59BD8F-073E-491E-BC6D-3E6C38FC7FDB}" emma:medium="tactile" emma:mode="ink">
              <msink:context xmlns:msink="http://schemas.microsoft.com/ink/2010/main" type="line" rotatedBoundingBox="9089,11092 24389,10520 24506,13659 9206,14232"/>
            </emma:interpretation>
          </emma:emma>
        </inkml:annotationXML>
        <inkml:traceGroup>
          <inkml:annotationXML>
            <emma:emma xmlns:emma="http://www.w3.org/2003/04/emma" version="1.0">
              <emma:interpretation id="{BDEBA860-4EE4-4842-8A11-94DC090FCDCB}" emma:medium="tactile" emma:mode="ink">
                <msink:context xmlns:msink="http://schemas.microsoft.com/ink/2010/main" type="inkWord" rotatedBoundingBox="9111,11704 14450,11505 14520,13368 9181,13568"/>
              </emma:interpretation>
            </emma:emma>
          </inkml:annotationXML>
          <inkml:trace contextRef="#ctx0" brushRef="#br0" timeOffset="40076.47">-12874 11856 1886 0,'0'0'100'0,"-16"12"235"15,11 16 29-15,10 20-48 0,1 8-74 16,4 4-64-16,1 12-43 15,0-4 0-15,5 4-10 0,-6 0-49 16,6 0-18-16,-5-8-3 16,0-8 1-16,-1 0-20 15,-4-12 0-15,-1-12-19 0,-5-32-17 16,0 0 81-16,0 0 71 15,5 36 52-15,-5-36 73 0,0 0-114 16,0 0-84-16,11-64-26 16,10-16-45-16,-5-16-19 15,11-20-25-15,5-8-28 0,5-4-13 16,0 8-55-16,1 12-19 15,-12 28-50-15,-4 25-104 0,-12 11-73 16,6 24-43-16,-16 20-50 16,0 0-228-16,32 36-210 15</inkml:trace>
          <inkml:trace contextRef="#ctx0" brushRef="#br0" timeOffset="40513.27">-12026 11988 1901 0,'-27'12'243'16,"27"-12"23"-16,0 0-58 0,0 0-14 15,0 0 2-15,0 0-50 16,43 8-70-16,5-8-34 0,0-4-13 15,0-4-22-15,-6-12-7 16,1-4 4-16,-6 4 11 0,-10-4-12 16,-27 24-3-16,32-44 0 15,-16 0 8-15,-16 8 3 0,-11 1-6 16,-5 3 0-16,16 32-17 15,-42-20 8-15,-6 28 8 0,-6 20 1 16,-4 15-11 0,4 21 14-16,-4 8-3 0,10 8 9 15,10 0 74-15,6 0 54 16,16 4 21-16,11 0 5 0,16-8-13 15,15-12-14-15,12-8 11 16,20-20-63-16,12-8-46 0,4-16-18 16,6-4-7-16,11-8 3 15,-1-8-13-15,-10-4-88 0,-5 8-205 16,-22 0-108-16,-10 0-147 15,-11-8-503-15</inkml:trace>
          <inkml:trace contextRef="#ctx0" brushRef="#br0" timeOffset="40965.67">-11248 12056 2808 0,'0'0'341'15,"0"0"37"-15,27-32-20 0,10 12-47 16,16 0-105-16,22 4-111 16,5-4-39-16,16 4-35 0,5-4-136 15,6-8-298-15,-1 4-181 16,1-8-456-16</inkml:trace>
          <inkml:trace contextRef="#ctx0" brushRef="#br0" timeOffset="40779.47">-10982 10941 2797 0,'0'0'382'0,"6"52"81"0,-6 20 59 15,-6 24-5-15,1 20 2 16,5 12-57-16,5 16-84 16,1 4-100-16,4-5-119 0,6 5-79 15,0-4-52-15,0-8-4 16,0-12-6-16,0-8-32 0,-5-16 21 15,0-20-148-15,5-20-284 16,-11-12-240-16,-5-48-87 0,0 0-135 16,0 0-439-16</inkml:trace>
          <inkml:trace contextRef="#ctx0" brushRef="#br0" timeOffset="41386.87">-10177 11952 3090 0,'0'0'33'0,"-26"20"122"15,10 12 179-15,5 12-83 16,6 16-109-16,5 8-39 16,5 4-20-16,6 0 11 15,21 0-19-15,5-4-21 0,5-16-14 16,17-12-18-16,-6-12-2 15,6-12-1-15,-6-16-10 0,1-12-5 16,-6-8 2-16,-6-12-6 16,-4-12-8-16,-6-12-11 0,-6-16 8 15,-5-8 11-15,-5 4 5 16,0 8 10-16,-10 16 63 0,-1 8-11 15,-5 44-36-15,5-32-10 16,-5 32-26-16,0 0 204 16,0 0-38-16,16 48-85 15,-5 8-42-15,5 8-14 0,11 0-17 16,5 0-15-16,5 0-238 15,6-4-265-15,5-12-124 0,0 0-279 16,0-16-372-16</inkml:trace>
          <inkml:trace contextRef="#ctx0" brushRef="#br0" timeOffset="41761.27">-9100 11884 2775 0,'0'0'236'0,"0"0"-2"0,32 12 1 16,-6 20 17-16,6 24 1 16,6 12 22-16,-6 12-6 0,0 8-35 15,0 0 39-15,-6 8-75 16,1-12-100-16,-6-8-31 0,-5-12-32 15,-5-16 10-15,-11-48 45 16,0 0 126-16,11 48 42 16,-11-48-102-16,0 0-79 15,0 0-6-15,16-56-48 0,0-12-23 16,10-20 9-16,-4-12 19 15,4-4-40-15,6 16 4 0,-11 8-8 16,6 12-150-16,-11 16-248 16,0 12-255-16,-16 40-90 0,0 0-107 15,27-36-566-15</inkml:trace>
          <inkml:trace contextRef="#ctx0" brushRef="#br0" timeOffset="42291.67">-8253 12168 2389 0,'0'0'366'0,"16"-44"-92"0,0 8-71 15,-16 36-94-15,11-40-35 16,-11 40-38-16,16-36-25 0,-16 36-5 16,0 0 3-16,0 0 34 15,32 16 15-15,-32-16 29 16,32 64 45-16,-6 4 8 0,-4 4 17 15,-6 0-16-15,0 4-46 16,-6-8-11-16,1-12-29 16,-11-56-29-16,11 56-8 0,-11-56 6 15,0 0 2-15,0 0-10 16,0 0-13-16,0 0 2 15,0 0-14-15,32-52-10 0,-6-16-53 16,12-20 5-16,4-4 13 16,1 4 37-16,-6 20 4 0,1 12 3 15,-6 16 40-15,0 28 61 16,-32 12 59-16,32 36 43 0,-6 20-15 15,-10 8-60-15,-5 8-47 16,-6 0-71-16,6-4-35 16,-6 0-368-16,6-4-121 15,-1-12-133-15,-10-52-338 0,48 32-258 16</inkml:trace>
        </inkml:traceGroup>
        <inkml:traceGroup>
          <inkml:annotationXML>
            <emma:emma xmlns:emma="http://www.w3.org/2003/04/emma" version="1.0">
              <emma:interpretation id="{CE897593-F9D0-47CF-80E7-2B796268CF48}" emma:medium="tactile" emma:mode="ink">
                <msink:context xmlns:msink="http://schemas.microsoft.com/ink/2010/main" type="inkWord" rotatedBoundingBox="14958,11402 18010,11288 18108,13899 15055,14013"/>
              </emma:interpretation>
            </emma:emma>
          </inkml:annotationXML>
          <inkml:trace contextRef="#ctx0" brushRef="#br0" timeOffset="42572.47">-6643 10885 2724 0,'0'0'99'16,"0"0"83"-16,0 0 137 0,0 0-24 15,-43 100-40-15,-5 36 49 16,0 32 155-16,-5 16 42 0,5 8-31 16,0-1-65-16,5 5-71 15,11-4-103-15,22-8-109 0,15-4-44 16,27-20-24-16,16-12-45 15,21-20-32-15,17-32-194 0,4-24-447 16,17-24-238 0,-1-21 19-16,6-15-213 0,0-27-416 15</inkml:trace>
          <inkml:trace contextRef="#ctx0" brushRef="#br0" timeOffset="42962.47">-5209 11733 2415 0,'-16'-48'285'15,"5"8"-24"-15,-5 8-26 0,16 32-46 16,-37-32-33-16,-1 20 9 16,-4 12 40-16,-6 24 17 15,-6 20 10-15,-4 12 98 0,-1 11 50 16,-5 9-74-16,11 12 15 15,5 0-5-15,11 8-84 0,15 4-1 16,17 0-34 0,21 0-43-16,27-8-19 0,31-8-56 15,22-12-41-15,16-20-7 16,11-20-18-16,5-16 1 0,-11-4-11 15,-5-16-109-15,-16 0-229 16,-11-8-378-16,-16-4-320 16,-26-8 109-16,-43 24-167 0,0 0-315 15</inkml:trace>
          <inkml:trace contextRef="#ctx0" brushRef="#br0" timeOffset="43305.67">-4549 10617 2716 0,'0'0'244'0,"0"0"61"0,43 4 36 16,-6 44-2-16,1 36 31 15,10 36 87-15,0 24 71 16,10 20-14-16,1 4-74 16,5 4-49-16,-11-8-97 0,-5-13-68 15,-5-7-16-15,-17-12-69 16,-10-8-38-16,-16-8-29 15,-5-12-26-15,-11-12-27 0,-16-12-2 16,5-16-15-16,-10-8-29 16,37-56-83-16,-42 60-119 0,42-60-234 15,-38 44-490-15,6-16-161 16,32-28 145-16,0 0-249 15</inkml:trace>
        </inkml:traceGroup>
        <inkml:traceGroup>
          <inkml:annotationXML>
            <emma:emma xmlns:emma="http://www.w3.org/2003/04/emma" version="1.0">
              <emma:interpretation id="{26C24CF7-5D44-4910-914A-33E4E8D39836}" emma:medium="tactile" emma:mode="ink">
                <msink:context xmlns:msink="http://schemas.microsoft.com/ink/2010/main" type="inkWord" rotatedBoundingBox="20152,10678 24389,10520 24497,13402 20260,13560"/>
              </emma:interpretation>
            </emma:emma>
          </inkml:annotationXML>
          <inkml:trace contextRef="#ctx0" brushRef="#br1" timeOffset="45692.48">2332 11005 1555 0,'0'0'355'15,"0"36"39"-15,6 12-23 0,4 8-77 16,1 8-71-16,-6 0-56 16,11 4-40-16,-5-8-25 15,0-4-25-15,-1-12-32 0,-10-4-9 16,0-40-1-16,-5 44-11 15,-16 0-3-15,-22-4-17 16,-10-4-13-16,-11-8-16 0,0-8 4 16,0-13-59-16,5-10-7 15,6-13-19-15,10-20 13 0,17-8 26 16,4-12 7-16,28 0 4 15,10 4 35-15,10 4 6 0,17 16-2 16,0 16 23-16,-1 8-6 16,-5 16 9-16,-10 12-17 15,-27-20 22-15,27 40 2 0,-17 8 2 16,-15 0 6-16,-11 4-2 15,-16-4-10-15,-11-4-7 16,-4-8 4-16,-1-5-15 0,0-7 11 16,0-4-5-16,0-8-4 15,10-4 10-15,6 0-6 0,32-8 0 16,-32 12-7-16,11 12 58 15,21-24 46-15,-37 64-14 0,10 0-3 16,11 0 1-16,0-4 8 16,5 0-36-16,-5-8 38 15,16-52-3-15,-16 60-14 0,16-60-13 16,-37 56-16-16,0-24 0 15,0-12-14-15,-6-12 98 16,6-8 17-16,-1-16-11 0,38 16-5 16,-48-52-12-16,6-8-12 15,15-8-20-15,11-8-7 0,16-4-55 16,16-4-15-16,11 0 24 15,26 0-51-15,16 17-127 0,6 3-259 16,5 16-159-16,0 8-144 16,5 8-455-16</inkml:trace>
          <inkml:trace contextRef="#ctx0" brushRef="#br1" timeOffset="45848.48">1847 12712 2892 0,'59'20'283'0,"5"-24"-102"0,10-8-79 16,12-12-57-16,-1-4-205 16,0-12-428-16,-5-16-698 15</inkml:trace>
          <inkml:trace contextRef="#ctx0" brushRef="#br1" timeOffset="46051.28">1645 10841 3439 0,'0'0'209'15,"0"0"-92"-15,0 0-54 16,0 0-33-16,0 0-187 0,0 0-293 15,0 0-523-15</inkml:trace>
          <inkml:trace contextRef="#ctx0" brushRef="#br1" timeOffset="46846.88">824 11788 2652 0,'0'0'130'0,"0"0"-20"15,0 0-23-15,0 0-4 0,0 0-45 16,37 16-21-16,1-12-9 15,4-8 9-15,-4-8-26 16,-1 4 15-16,-11-8-2 16,-26 16 0-16,22-19 9 0,-22 19-8 15,0 0 37-15,0 0 28 16,21-32-11-16,-21 32-24 15,0 0-12-15,0 0-6 0,0 0 2 16,0 0-3-16,0 0-3 16,0 0-2-16,0 0-8 0,0 0 4 15,0 0 9-15,0 0-2 16,0 0 8-16,0 0 4 15,0 0-17-15,0 0-5 0,0 0 1 16,0 0 4-16,0 0-2 16,0 0-4-16,0 0 8 15,0 0-5-15,0 0 7 16,0 0-3-16,0 0 11 0,0 0 5 15,0 0 1-15,0 0-27 16,0 0 11-16,0 0 2 0,0 0-9 16,0 0 0-16,0 0-4 15,0 0 10-15,0 0 4 0,0 0-8 16,0 0 9-16,0 0-8 15,0 0 5-15,0 0-16 16,0 0-2-16,0 0 18 16,0 0-20-16,0 0 13 0,0 0-5 15,0 0 4-15,0 0-4 16,0 0 12-16,0 0-24 15,0 0 5-15,0 0 13 0,0 0-23 16,0 0-41-16,0 0-32 16,0 0-37-16,0 0 20 0,0 0 16 15,0 0 42-15,0 0 10 16,0 0 29-16,-5-28 5 15,5 28 5-15,0 0 0 0,0 0 6 16,-22-40 36-16,22 40 48 16,-21-36-6-16,21 36-18 15,0 0-9-15,0 0-30 0,0 0-17 16,-11-40 6-16,11 40-67 15,0 0-176-15,0 0-268 16,0 0-417-16</inkml:trace>
          <inkml:trace contextRef="#ctx0" brushRef="#br1" timeOffset="47736.08">893 11613 2328 0,'6'-60'219'16,"4"0"-37"-16,6-8-43 16,6-8-67-16,-1 8-38 0,6 8-34 15,-1 12 11-15,6 4-7 16,-32 44 4-16,43-24-22 0,-6 24 14 15,0 12 14-15,-10 20-17 16,0 4 11-16,-1 12 5 16,-10 4 2-16,-5 0-10 15,-6 0 2-15,-10 4 13 0,0-8-16 16,-6 0 5-16,-16-4-9 15,27-44 10-15,-53 48-6 16,5-12 2-16,0-8-6 0,0-12 7 16,11 0-23-16,5-4 12 15,32-12 10-15,-37 19-6 0,37-19 0 16,0 0 62-16,0 0-8 15,-27 48-1-15,16-12 21 0,11-36 0 16,16 44 15 0,-16-44-20-16,43 44-15 0,0-12-10 15,10-8-34-15,-5-8-4 16,0-4-6-16,-11-4 10 0,-5 0 1 15,-32-8 2-15,0 0-13 16,0 0-47-16,0 0 11 0,0 0 19 16,-37-36-20-16,-11 8-37 15,0 0 24-15,0-4 8 16,0 4 30-16,0-8-4 0,5 4 16 15,1-8-12-15,4 5 16 16,38 35-7-16,-37-52-4 16,16 16 7-16,21 36 10 0,0 0 1 15,-22-36-11-15,22 36 18 16,0 0-18-16,0 0-6 15,0 0-5-15,0 0 17 0,0 0-4 16,0 0 8-16,0 0-3 16,0 0 21-16,0 0 12 0,-10 44 11 15,10 0 9-15,0-44-4 16,-6 52-8-16,1-13-6 0,5-39-8 15,-16 48-17-15,16-48 19 16,-16 44-5-16,16-44 7 16,-16 44-16-16,16-44 3 15,0 0 13-15,-27 48 1 0,27-48-4 16,-32 48 7-16,32-48 4 15,-37 56 28-15,10-8 9 0,1 0 5 16,26-48-15-16,-37 68 7 16,37-68-3-16,-27 68 51 15,27-68 69-15,-16 68 9 0,16-68 92 16,11 68-56-16,-11-68-45 15,53 60-70-15,16-16-25 0,0-20-62 16,11-12-14-16,-5 0-32 16,-6-12-374-16,6-12-483 15,-11-4-135-15,5-4-570 16</inkml:trace>
          <inkml:trace contextRef="#ctx0" brushRef="#br1" timeOffset="47938.88">1229 12344 3760 0,'0'0'659'0,"0"0"239"0,0 0-184 15,0 0-292-15,0 0-210 16,0 0-109-16,0 0-158 15,-5-44-582-15,5 44-368 0,0-40 39 16,0 40-311-16</inkml:trace>
          <inkml:trace contextRef="#ctx0" brushRef="#br1" timeOffset="49202.48">-1260 11569 2218 0,'0'0'354'16,"-37"28"-41"-16,37-28-52 0,0 0-43 15,-32 12-56-15,32-12-73 16,0 0-36-16,10-52-47 15,17 0 4-15,21 8-22 0,5 12 16 16,1 12-4-16,-6 12 5 16,0 16 20-16,-48-8 113 15,37 68 69-15,-32 4-34 16,-21 16-32-16,-21 4-49 0,-22 3-43 15,-15 5-28-15,-12-8-8 16,-10 0-85-16,-10-4-209 0,-6-16-97 16,0-8-163-16,11-12-474 15</inkml:trace>
          <inkml:trace contextRef="#ctx0" brushRef="#br1" timeOffset="48500.48">536 10789 2938 0,'0'0'129'0,"0"0"-2"16,0 0 97-16,0 0-3 15,0 0-38-15,5 80-25 0,6 4-28 16,-11 12-28-16,5 0-31 15,-10 4-29-15,0 0-9 16,-11-8-3-16,-5-8-23 16,-6-8 18-16,-10-12-30 0,-6-8-1 15,-5-16 6-15,11-13-27 16,-6-19-53-16,6-16 30 15,37 8-27-15,-43-43 24 0,16 3 15 16,11-4 29-16,16 44 9 16,-16-36-5-16,16 36-11 0,0 0-3 15,0 0 23-15,0 0-4 16,11 44 14-16,10 12 2 15,1 7 68-15,-1 5-11 0,6 4-9 16,-6 0 21-16,-10-4 23 16,-11 4 47-16,-6-4-31 15,-26-4-52-15,-16-4-24 16,-16-8-34-16,-21-16 5 0,0-16-23 15,0-12 11-15,-1-16 68 16,6-20 59-16,11-20-61 0,10-12-30 16,6-24 73-16,11-8 36 15,10-4-43-15,21 8-45 16,11 0-54-16,16 8-23 0,11 9-128 15,10 7-285-15,0 12-162 16,11 12-89-16,-5 16-216 16,10 16-294-16</inkml:trace>
          <inkml:trace contextRef="#ctx0" brushRef="#br1" timeOffset="48640.88">-274 11808 3459 0,'0'0'338'0,"0"0"-15"0,0 0-123 16,43-16-116-16,-1-8-162 15,1-3-319-15,0-5-341 0,-1-12-696 16</inkml:trace>
          <inkml:trace contextRef="#ctx0" brushRef="#br1" timeOffset="48828.08">1469 9862 3257 0,'-21'48'243'0,"-27"16"-59"16,-27 12-69-16,-16 20-57 16,-15 11-29-16,-11 9-171 15,-11 16-252-15,-16 8-560 0</inkml:trace>
        </inkml:traceGroup>
      </inkml:traceGroup>
    </inkml:traceGroup>
    <inkml:traceGroup>
      <inkml:annotationXML>
        <emma:emma xmlns:emma="http://www.w3.org/2003/04/emma" version="1.0">
          <emma:interpretation id="{2B7E3FAB-B0D0-405C-8DE2-46B47FAB6EE5}" emma:medium="tactile" emma:mode="ink">
            <msink:context xmlns:msink="http://schemas.microsoft.com/ink/2010/main" type="paragraph" rotatedBoundingBox="19678,14497 24294,13433 25204,17381 20587,184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0E00C80-A5D6-4D3D-B087-CD5E6641318E}" emma:medium="tactile" emma:mode="ink">
              <msink:context xmlns:msink="http://schemas.microsoft.com/ink/2010/main" type="line" rotatedBoundingBox="20478,14312 24294,13433 24719,15276 20903,16155"/>
            </emma:interpretation>
          </emma:emma>
        </inkml:annotationXML>
        <inkml:traceGroup>
          <inkml:annotationXML>
            <emma:emma xmlns:emma="http://www.w3.org/2003/04/emma" version="1.0">
              <emma:interpretation id="{D2A545CB-0E53-4620-B655-A03382AFF56A}" emma:medium="tactile" emma:mode="ink">
                <msink:context xmlns:msink="http://schemas.microsoft.com/ink/2010/main" type="inkWord" rotatedBoundingBox="20478,14312 24294,13433 24719,15276 20903,16155"/>
              </emma:interpretation>
            </emma:emma>
          </inkml:annotationXML>
          <inkml:trace contextRef="#ctx0" brushRef="#br1" timeOffset="50138.48">2258 13943 2123 0,'-22'56'295'0,"6"-4"5"16,6-16-63-16,4-4-90 0,6-32-50 16,-5 36-28-16,5-36-7 15,0 0-8-15,27 28-36 16,5-20-4-16,-6-8 6 0,1-20-15 15,5-8-3-15,5-8-12 16,1-16 19-16,-12 0-9 16,1 0 8-16,0 12 82 0,-27 40 31 15,16-44 14-15,-16 44-75 16,0 0-31-16,-48-4 0 0,-16 16-29 15,-11 12 0-15,-16 8 17 16,-10 4-27-16,-16 0 10 16,-6-4-9-16,6-4 3 0,10-12-36 15,17-12-37-15,10-8 2 16,21-12-9-16,17-8-1 0,20-16-25 15,17-4 48-15,16 0 26 16,21 0 19-16,10 8 19 16,12 12-14-16,-1 12 18 0,-5 20 2 15,0 8 29-15,-11 16 23 16,-16 12 44-16,-21 4 27 15,-16 8-47-15,-21 4-38 0,-16-4-28 16,-6 0-5-16,-10-8-11 16,-6-4 0-16,6-16 0 0,5-16-6 15,11-4-13-15,5-16-37 16,10-16-19-16,6-16 3 0,16-16-1 15,6-8 46-15,10 4 10 16,5 8 26-16,0 16 14 16,-5 36 23-16,0 0 18 15,0 0 124-15,0 0 175 0,-21 44-72 16,-6 24-42-16,-10 16-75 15,-5 8-120-15,-12-4-23 0,-10-4-11 16,0-4-214-16,-5-12-247 16,5-16-157-16,11-12-352 0,10-20-362 15</inkml:trace>
          <inkml:trace contextRef="#ctx0" brushRef="#br1" timeOffset="50310.08">1394 13399 2858 0,'54'-36'172'16,"10"0"7"-16,-1 0-59 16,7 9-66-16,-1-1-28 0,-10 8-166 15,-11 8-268-15,-16 0-530 16</inkml:trace>
          <inkml:trace contextRef="#ctx0" brushRef="#br1" timeOffset="50528.48">515 13371 3062 0,'-16'52'370'0,"16"20"36"0,5 16 69 16,1 16-71-16,-1 4-151 15,0 12-117-15,-5-4-125 0,-10 8-427 16,-6-4-217-16,-11-4-123 16,-10-8-488-16</inkml:trace>
          <inkml:trace contextRef="#ctx0" brushRef="#br1" timeOffset="50731.28">184 14403 2969 0,'0'0'396'0,"0"60"-28"0,-16 0-16 16,-5 12-108-16,-6 0-101 16,-5 4-101-16,-10 3-191 15,-17-3-254-15,-5-8-154 16,-5-16-382-16,5-12-229 0</inkml:trace>
          <inkml:trace contextRef="#ctx0" brushRef="#br1" timeOffset="51168.08">-98 14091 2446 0,'0'0'169'15,"0"0"130"-15,0 0 7 16,-48 68-22-16,0 20-31 0,-5 12-68 15,-6 12-48-15,-10 8-53 16,5 0-51-16,0-1-18 0,11-19-5 16,-1-12-1-16,12-20-24 15,10-20-23-15,32-48-79 0,0 0-33 16,0 0-76-16,0 0 47 15,-6-48-24-15,17-28-35 16,10-24-30-16,6-7 138 16,0-1 73-16,-6 8 113 0,0 16 117 15,-5 20 56-15,-5 20-6 16,-11 44-48-16,-11-44-105 0,11 44-30 15,-48-36-15-15,0 20-17 16,0 4 70-16,6 4 19 0,42 8 23 16,-48-24 0-16,48 24-23 15,-38-56-35-15,22-4-7 16,16-12-29-16,11-12-18 0,5-8 13 15,11-4-19-15,5 12-2 16,0 4 13-16,0 8-91 16,0 12-159-16,-6 16-143 0,-26 44-343 15,32-52-523-15</inkml:trace>
          <inkml:trace contextRef="#ctx0" brushRef="#br1" timeOffset="51339.69">-242 13379 3000 0,'0'0'189'0,"0"0"-84"15,32 28-68-15,-32-28-222 0,0 0-377 16,0 0-524-16</inkml:trace>
          <inkml:trace contextRef="#ctx0" brushRef="#br1" timeOffset="51885.69">-1100 15370 2980 0,'43'20'379'0,"10"-16"-143"16,16-8-106-16,16-12-71 0,22 0-47 15,16-8-180-15,10 0-282 16,11-4-642-16</inkml:trace>
          <inkml:trace contextRef="#ctx0" brushRef="#br1" timeOffset="51714.09">-1052 14091 1981 0,'0'0'276'16,"0"0"-27"-16,0 0-13 0,0 0 98 15,-21 64-90-15,5-4-68 16,0 8 16-16,-6 0 8 0,1 4 4 16,5 4-74-16,-5 4 7 15,10 0 24-15,-5-8-21 0,5-12-10 16,11-60-35-16,-16 63 50 15,16-63 46-15,0 0 38 0,0 0 50 16,0 0 19 0,0 0-138-16,0 0-55 0,0 0 0 15,-32-20-21-15,11-23-58 16,10-29-17-16,11-12 8 0,6-12-17 15,4-4-22-15,1 4-92 16,10 4-298-16,-5 16-369 0,0 12-57 16,6 16 7-16,-22 48-281 15,32-12-15-15</inkml:trace>
        </inkml:traceGroup>
      </inkml:traceGroup>
      <inkml:traceGroup>
        <inkml:annotationXML>
          <emma:emma xmlns:emma="http://www.w3.org/2003/04/emma" version="1.0">
            <emma:interpretation id="{5C3F9C05-D2B1-43B5-A32B-35A54DDE3304}" emma:medium="tactile" emma:mode="ink">
              <msink:context xmlns:msink="http://schemas.microsoft.com/ink/2010/main" type="line" rotatedBoundingBox="20160,16234 23952,15614 24284,17643 20491,18263"/>
            </emma:interpretation>
          </emma:emma>
        </inkml:annotationXML>
        <inkml:traceGroup>
          <inkml:annotationXML>
            <emma:emma xmlns:emma="http://www.w3.org/2003/04/emma" version="1.0">
              <emma:interpretation id="{E9FD13E9-81AA-4A15-BB14-E7429AC75655}" emma:medium="tactile" emma:mode="ink">
                <msink:context xmlns:msink="http://schemas.microsoft.com/ink/2010/main" type="inkWord" rotatedBoundingBox="20160,16234 23952,15614 24284,17643 20491,18263"/>
              </emma:interpretation>
            </emma:emma>
          </inkml:annotationXML>
          <inkml:trace contextRef="#ctx0" brushRef="#br1" timeOffset="52244.49">2130 16254 907 0,'0'0'456'16,"0"0"101"-16,0 0-90 15,0 0-98-15,0 0-47 0,0 0 9 16,0 0 55-16,0 0-55 16,0 0-95-16,0 0-101 0,0 0 208 15,-38 68 119-15,1 3-123 16,0 1-174-16,0 12-50 0,-11 4-57 15,-11-4-22-15,-5 4-53 16,-5-8-343-16,-6-12-307 16,11-12-88-16,0-16-5 0,11-16-382 15</inkml:trace>
          <inkml:trace contextRef="#ctx0" brushRef="#br1" timeOffset="52462.89">1607 15310 2938 0,'0'0'126'16,"0"0"81"-16,6 40 17 0,4 24-49 15,1 20-68-15,5 24-55 16,0 8-26-16,11 12-22 15,-6 0-175-15,-5-8-185 0,-11-8-361 16,-10-24-583-16</inkml:trace>
          <inkml:trace contextRef="#ctx0" brushRef="#br1" timeOffset="52837.29">840 15738 2181 0,'27'24'307'0,"-1"4"-13"15,-4 4-36-15,-22-32-62 16,26 44-82-16,-26-44-47 0,22 40-13 15,-22-40-6-15,5 32-9 16,-5-32-19-16,0 0-20 16,0 0 15-16,-37 32-8 0,-1-12-7 15,1-8 31-15,0 0 69 16,-11 8 99-16,0 16 77 15,-11 12 20-15,0 16-15 0,1 12 60 16,-1 11 10-16,1-3-104 16,4 4-132-16,1-8-34 0,10-4-54 15,1-16-87-15,10-12-367 16,5-20-389-16,-5-12-184 0,5-16-556 15</inkml:trace>
          <inkml:trace contextRef="#ctx0" brushRef="#br1" timeOffset="53008.89">787 16797 3612 0,'21'12'280'0,"-21"-12"-97"0,27 0-90 15,-27 0-138-15,26-20-243 16,-26 20-308-16,11-52-583 16</inkml:trace>
          <inkml:trace contextRef="#ctx0" brushRef="#br1" timeOffset="53664.09">872 15094 2347 0,'0'0'394'0,"0"0"-61"16,0 0-100-16,-16 52-108 15,16-52-60-15,-53 68-40 0,-1-16-15 16,-4-8 4-16,-1-12-17 15,0-8-30-15,6-8-36 0,0-8-9 16,10-12 7-16,6-4-1 16,5-4 46-16,32 12 2 15,0 0 19-15,-32-16 11 0,32 16 5 16,0 0 32-16,0 0 0 15,-32-4-2-15,0 24 24 0,-11 12-13 16,-5 12-30-16,-10 4-11 16,-12 8-19-16,-4 4-91 15,-1-4-244-15,-5-4-456 0,6-12-291 16</inkml:trace>
          <inkml:trace contextRef="#ctx0" brushRef="#br1" timeOffset="53336.49">158 15806 2088 0,'-6'40'207'0,"6"-4"73"16,0-36-42-16,0 40-101 16,0-40-62-16,6 40-41 15,-6-40-21-15,0 0-9 0,5 32 21 16,-5-32 53-16,0 0-16 15,0 0-26-15,-21 32 50 0,-11 12 98 16,-16 12 116-16,-5 24 64 16,-11 16 23-16,-6 11-89 0,-4 9-137 15,-1 4-53-15,-10-8-35 16,5-4-40-16,5-24-39 15,17-16-263-15,4-16-201 0,17-24-122 16,5-20-150-16,32-8-272 16,0-48-37-16</inkml:trace>
          <inkml:trace contextRef="#ctx0" brushRef="#br1" timeOffset="53898.09">-450 15882 2615 0,'21'40'362'15,"-10"4"-44"-15,0 12-59 0,-1 8-113 16,-4 8-30-16,-12 0-20 15,-4 0-24-15,-12 3-30 16,-20-7-32-16,-6-4-128 0,-11-12-123 16,1-16-77-16,-1-12-152 15,6-8-302-15,5-20-129 0</inkml:trace>
          <inkml:trace contextRef="#ctx0" brushRef="#br1" timeOffset="54116.49">-775 15706 2067 0,'0'0'228'15,"0"0"117"-15,0 0-58 0,0 0-66 16,27 60-72-16,-11 8-74 15,0 12-51-15,-11 4-8 0,11 0-98 16,-11-8-210 0,-5-4-358-16,-5-16-390 0</inkml:trace>
          <inkml:trace contextRef="#ctx0" brushRef="#br1" timeOffset="54428.49">-983 15958 2381 0,'0'0'278'0,"11"60"30"16,5 12-12-16,-6 12-54 0,1 8-56 15,-11 7-30-15,-5 1-31 16,-17-4 6-16,-15-4-44 0,-11-8-28 15,-16-8-29-15,-5-16-10 16,-11-12-20-16,0-20 8 0,0-16 7 16,5-16 33-16,12-12-13 15,9-24-16-15,12-20-12 0,15-20-3 16,16-24-15-16,22-8 2 15,21-4 1-15,16 1-76 16,16-5-189-16,5 16-104 16,11 12-86-16,-5 16-233 0,-1 12-242 15</inkml:trace>
          <inkml:trace contextRef="#ctx0" brushRef="#br1" timeOffset="54553.29">-1169 16070 2568 0,'-22'32'235'16,"22"-32"-78"-16,0 0-75 0,0 0-86 15,0 0-241-15,0 0-515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7:59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BE2038-C6ED-4E76-9166-08648D271D12}" emma:medium="tactile" emma:mode="ink">
          <msink:context xmlns:msink="http://schemas.microsoft.com/ink/2010/main" type="inkDrawing" rotatedBoundingBox="6846,7441 7105,10181 6742,10215 6484,7475" semanticType="verticalRange" shapeName="Other">
            <msink:sourceLink direction="with" ref="{BAE9941C-5693-452A-8AD7-F21AB7598089}"/>
          </msink:context>
        </emma:interpretation>
      </emma:emma>
    </inkml:annotationXML>
    <inkml:trace contextRef="#ctx0" brushRef="#br0">-15187 6816 1079 0,'0'0'252'15,"0"0"84"-15,0 0-5 0,0 0-49 16,0 0-65-16,0 0-64 16,0 0-33-16,0 0 13 0,0 0-17 15,0 0-33-15,0 0-17 16,0 0-9-16,-5-32-29 15,5 32-1-15,0 0-16 16,-27-24-1-16,27 24 4 0,-32-4 22 16,6 8-22-16,26-4 10 15,-38 32 11-15,6 12 15 0,0 0 7 16,6 8 1-16,4 4 17 15,1 4-1-15,10 8-6 0,1-4-10 16,4-1-14-16,6-3-7 16,6-4 1-16,4 4-15 0,6-4 14 15,0-4-7-15,6 0-19 16,-6-4 9-16,5 0 33 15,-21-48-2-15,16 64 18 16,-11-16 3-16,-5-48-17 0,-10 76-3 16,-6-12-33-16,16-64-4 15,-27 64-11-15,27-64 3 0,0 0 12 16,-27 56-9-16,27-56 32 15,0 0 5-15,0 0-47 0,0 0-24 16,0 0 3-16,0 0 1 16,-16-68 0-16,16 16 5 0,0 52-6 15,0 0 21-15,0 0-4 16,0 0-5-16,0 0 6 15,54 12 30-15,-54-12 24 16,37 68-6-16,-5 4 65 0,-11 8 64 16,1 4 47-16,-6 4-19 15,5 4 40-15,0 4-57 0,0 4 67 16,-5 3-80-16,0-3-26 15,-5 0-63-15,0-8 39 0,-6 0 11 16,0-12-33-16,1-8-1 16,-12-8-12-16,6-8 16 0,0-12-28 15,0-44-10-15,-5 48-19 16,5-48 0-16,0 40-1 15,0-40-18-15,0 0 18 0,0 0-13 16,0 0 0-16,0 0-5 16,0 0-13-16,0 0 4 0,0 0-10 15,0 0-18-15,0 0-42 16,0 0-204-16,0 0-454 0,0 0-530 15,0 0-191-15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48:38.9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5479EE-70A3-49E0-965B-8C657E3D53B8}" emma:medium="tactile" emma:mode="ink">
          <msink:context xmlns:msink="http://schemas.microsoft.com/ink/2010/main" type="writingRegion" rotatedBoundingBox="7130,13919 7647,13919 7647,17344 7130,17344"/>
        </emma:interpretation>
      </emma:emma>
    </inkml:annotationXML>
    <inkml:traceGroup>
      <inkml:annotationXML>
        <emma:emma xmlns:emma="http://www.w3.org/2003/04/emma" version="1.0">
          <emma:interpretation id="{15395235-8A0D-43F8-92BF-3568B1B0F126}" emma:medium="tactile" emma:mode="ink">
            <msink:context xmlns:msink="http://schemas.microsoft.com/ink/2010/main" type="paragraph" rotatedBoundingBox="7130,13919 7647,13919 7647,17344 7130,17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569B1B-0C9E-431D-A5C8-4870F3031DD4}" emma:medium="tactile" emma:mode="ink">
              <msink:context xmlns:msink="http://schemas.microsoft.com/ink/2010/main" type="line" rotatedBoundingBox="7130,13919 7647,13919 7647,17344 7130,17344"/>
            </emma:interpretation>
          </emma:emma>
        </inkml:annotationXML>
        <inkml:traceGroup>
          <inkml:annotationXML>
            <emma:emma xmlns:emma="http://www.w3.org/2003/04/emma" version="1.0">
              <emma:interpretation id="{AD31964F-E2AC-40C6-9E97-49EA63D6694B}" emma:medium="tactile" emma:mode="ink">
                <msink:context xmlns:msink="http://schemas.microsoft.com/ink/2010/main" type="inkWord" rotatedBoundingBox="7130,13919 7647,13919 7647,17344 7130,17344"/>
              </emma:interpretation>
            </emma:emma>
          </inkml:annotationXML>
          <inkml:trace contextRef="#ctx0" brushRef="#br0">85 317 106 0,'-22'-8'27'0,"22"8"67"16,-21-4 23-16,21 4 29 0,0 0-14 16,0 0 58-16,0 0 13 15,0 0 11-15,0 0-53 16,0 0 3-16,-27-28 34 0,27 28-45 15,-10-36-71-15,4 4 6 16,12-4-7-16,10 4 10 16,16 0-20-16,0 4 14 0,16 1 18 15,0 3-14-15,5 8-26 16,-11 8-6-16,1 4-4 0,-6 12-24 15,-10 16 69-15,-6 23 11 16,-15 17-32-16,-12 24-27 0,-15 20-21 16,-11 12-10-16,-11 8-4 0,-5 0-9 15,0-8-4 1,11-4 16-16,5-8 16 0,6-16-2 15,15-8 30-15,6-4-31 0,10-20-15 16,16-8-1-16,6-12-9 16,10-12-3-16,0-12 6 0,6-8-3 15,5-8 5-15,-5-8-3 16,-6-8-8-16,0-8 6 0,-5-8 4 15,-5 0 40-15,-27 32 55 16,21-40 39-16,-21 40 5 0,0 0-57 16,0 0-37-16,0 0-41 0,0 0-14 15,-42 40 4-15,-1 20-4 16,-5 20 21-16,11 19 95 15,-1 9-47-15,17 12 0 0,0 8 1 16,10 4 21-16,0-4-1 16,6 4-31-16,5-4-10 0,0-4-23 15,0-8-12-15,-5-12 19 0,-1-16-10 16,1-8-5-16,-6-12 12 15,-10-1-35-15,-5-7 5 0,-1-4-15 16,-5-12-156-16,5-8-212 16,1-8-146-16,26-28-247 0,-32 32-544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0:11.2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FF93B8-6FCF-4EDB-91CD-155975460D1D}" emma:medium="tactile" emma:mode="ink">
          <msink:context xmlns:msink="http://schemas.microsoft.com/ink/2010/main" type="inkDrawing" rotatedBoundingBox="18098,1045 18353,10315 17067,10351 16812,1080" shapeName="Other"/>
        </emma:interpretation>
      </emma:emma>
    </inkml:annotationXML>
    <inkml:trace contextRef="#ctx0" brushRef="#br0">0 0 702 0,'0'0'170'16,"0"0"-18"-16,0 0 65 15,0 0-11-15,0 0 22 0,0 0-11 16,0 0-9-16,0 0-8 15,0 0-14-15,0 0-26 0,0 0-9 16,0 0-35-16,0 0-18 16,0 0-34-16,0 0-3 15,0 0 51-15,27-4 22 0,15 0 1 16,17 4-9-16,10 4 3 15,1 0-14-15,10-4-2 0,0 4-18 16,-6 0-51-16,-5 4-9 16,-15-4 1-16,-1 0-12 0,-5 0 18 15,-11 0-23-15,-10-4-11 16,-27 0 14-16,27 4-34 0,-27-4 44 15,0 0 3-15,0 0-8 16,0 0 1-16,26 4-15 0,-26-4 8 16,0 0 21-16,0 0-34 15,0 0 12-15,0 0 1 16,0 0 1-16,0 0 20 0,0 0 5 15,0 0-17-15,22 4-6 16,-22-4 10-16,0 0-23 0,0 0 11 16,0 0-1-16,0 0 29 15,0 0 10-15,37 0-7 0,-37 0-5 16,27 0-33-16,-27 0 19 15,37 4-18-15,-37-4-16 0,37 4 27 16,-5 4 3-16,-32-8-26 16,37 4 6-16,-37-4-10 15,32 4 35-15,-32-4-29 0,27 0-19 16,-27 0 20-16,32 0-31 15,-32 0 39-15,32-4 7 0,-32 4-22 16,32-8-5-16,-32 8 11 16,32-4-11-16,-32 4 31 0,0 0-33 15,0 0 16-15,0 0-9 16,0 0-6-16,0 0 20 0,0 0-10 15,0 0-22-15,0 0 34 16,0 0-30-16,0 0 14 0,0 0 7 16,0 0-31-16,0 0 31 15,0 0-16-15,21 56 28 16,-10 0-33-16,-11 4 21 0,5 8 1 15,-10 12 19-15,5 12-23 16,-5 12 17-16,-1 4-42 0,6 11 59 16,0 9-18-16,0 4-38 15,-5 8 18-15,5 0 0 0,0 0 28 16,0-4-20-16,0-4 2 15,0-12-23-15,5 0 6 0,-5-8 28 16,0 0 11-16,0-9-36 16,6-3 9-16,-1-4-8 0,-5 4 26 15,0 4-4-15,0 0-26 16,0-4 20-16,0 0 19 15,5 0-49-15,-5 4 43 0,0-12-49 16,0 12 61-16,0-8-41 16,0 4 3-16,0 4 33 0,0 3-19 15,0 1 2-15,0 0 67 16,0-8 7-16,0 0-33 0,-5 0 10 15,5 0 12-15,0-4-5 16,0-4-27-16,-5-4-9 0,-1 4 3 16,1-8-14-16,0 12-15 15,5-4-12-15,-6 0 8 16,6 4 2-16,0-5 3 0,0 1 20 15,0-4-40-15,-5 0 7 16,5 0-3-16,0 0 22 0,0-4 11 16,0 0-26-16,-5 0-12 15,5-4 27-15,0 4-4 0,-6 0-10 16,1-4-1-16,5 0 11 15,0-4 7-15,-5 0-6 0,5-4-45 16,0-4 39-16,5-1-1 16,-5-3-9-16,0-64-19 15,0 92 21-15,0-16 2 0,0-4 10 16,0-72-2-16,0 96-8 15,0-16 8-15,0-8-29 0,0-4 17 16,0-68 0-16,5 100-25 16,1-12 29-16,-1-12 8 0,-5-4-7 15,0-4-30-15,0-8 34 16,0-60 15-16,0 72-37 0,0-72 13 15,5 72-16-15,-5-72 23 16,0 64-7-16,0-64-12 0,0 0 42 16,6 64-30-16,-6-64-9 15,0 0 1-15,0 76 11 16,0-76 11-16,0 67-1 0,0-67-25 15,5 64 4-15,-5-64 8 16,0 64 0-16,0-64-13 0,0 0 1 16,5 64-3-16,-5-64 3 15,0 0 22-15,11 64 5 0,-11-64-6 16,0 0 4-16,5 68-40 15,-5-68 16-15,0 0 18 0,11 72-5 16,-11-72 10-16,5 72-34 16,-5-72 18-16,0 0 4 15,11 76 16-15,-11-76-6 0,5 64-20 16,-5-64-2-16,0 0 4 15,11 72 8-15,-11-72 12 0,0 0-31 16,11 72-46-16,-11-72-21 16,0 0 18-16,0 0 43 0,0 0 17 15,0 0-7-15,0 0-4 16,0 0 2-16,5 64 7 0,-5-64 18 15,0 0-8-15,0 0 3 16,0 0-3-16,0 0 6 0,0 0 10 16,0 0-13-16,0 0-3 0,0 0 12 15,0 0-12 1,0 0 8-16,0 0-17 0,0 0-4 15,0 0 8-15,0 0-27 16,0 0 49-16,0 0-49 0,0 0 26 16,0 0-50-16,0 0-1 15,0 0-9-15,0 0 63 0,0 0 3 16,0 0-59-16,0 0 12 0,0 0 1 15,0 0 61-15,0 0-29 16,0 0-16-16,0 0-10 0,0 0 34 16,0 0-10-1,-59 48 35-15,6-24-27 0,53-24 8 16,-59 20-16-16,59-20 1 15,-64 12 34-15,64-12-36 0,-58 4 2 16,58-4 15-16,-53 0 16 16,53 0 12-16,-54-4-43 0,54 4-4 15,-53-4 24-15,53 4-25 16,-48-8 60-16,48 8-45 0,0 0-5 15,-53 0 33-15,53 0-35 0,0 0-1 16,-59-4-11-16,59 4 50 16,0 0-6-16,-53-4-44 0,53 4 61 15,0 0-37 1,-54 4-19-16,54-4 31 0,0 0-25 15,-48-4 17-15,48 4-23 16,0 0 9-16,0 0 42 0,0 0-75 16,-47 0 49-16,47 0-54 15,0 0-148-15,0 0-100 0,0 0-88 16,0 0-73-16,0 0-33 15,0 0-356-15,0 0-487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0:37.5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6693B9-61C4-46A0-9107-C529311066C2}" emma:medium="tactile" emma:mode="ink">
          <msink:context xmlns:msink="http://schemas.microsoft.com/ink/2010/main" type="inkDrawing" rotatedBoundingBox="18735,10819 19097,17237 18168,17289 17806,10871" shapeName="Other"/>
        </emma:interpretation>
      </emma:emma>
    </inkml:annotationXML>
    <inkml:trace contextRef="#ctx0" brushRef="#br0">0 331 386 0,'0'0'124'0,"0"0"78"16,0 0 70-16,0 0 30 0,0 0 1 16,0 0-87-16,0 0 102 15,0 0-19-15,27-56-100 16,-27 56-84-16,53-52-37 0,0 12-38 15,1 0-37-15,-1 8 5 16,0 1 5-16,-5 3-3 16,-11 0-14-16,-37 28-1 15,43-24 15-15,-43 24-5 0,0 0-1 16,0 0 30-16,0 0 2 15,0 0-25-15,0 0 12 16,0 0-9-16,0 0-11 0,0 0 30 16,0 0-1-16,16 52-32 15,-11-1 30-15,-10 13 38 0,-6 8-18 16,6 4 35-16,-6 8 29 15,11 4-12-15,-5 4-33 16,10 12 19-16,-5 0-22 16,6 4-27-16,4 12-18 15,-4 4 6-15,4 4-10 0,1 4-14 16,5 0 2-16,-5-5 7 15,5-3-12-15,-6-8-4 0,1 0 8 16,-6 0 1-16,6-4 20 16,-6 0 22-16,6-8-10 15,-6 0 8-15,6 0-10 0,0 0 1 16,-1-4 6-16,1 0-23 15,0 4-3-15,-1-1-1 16,6 9 0-16,-5 0-24 16,5 12 6-16,0-4 3 0,-5 4-7 15,-1 0 12-15,6-8-5 16,6-8 3-16,-1-4-3 0,6-4-6 15,-6-8 3-15,11-8 3 16,-11-4 5-16,6-8-5 16,-6-1 12-16,-5-3-9 0,-5 0 3 15,-1 4-16-15,-10 4 6 16,0 0-1-16,-5 0 11 15,0-4 2-15,-1-8-18 16,-4-12 7-16,4-4-6 0,1-4-1 16,5-12 4-16,-5 0 6 15,5-32 9-15,-6 32-17 16,6-32 11-16,6 36-11 0,-6-12 8 15,0-24-3-15,0 32 3 16,-6-4 0-16,6 4 0 0,-5 0 0 16,-6 4 8-16,1 8-14 15,-1-8-4-15,0 4 10 0,6-4 3 16,0 0 3-16,-1-8-6 15,6 0-5-15,0-28 0 16,0 36-4-16,0-8 5 16,0-28 4-16,0 32 6 0,0 4-1 15,-5-8 10-15,0-4-21 16,0-1 3-16,-6 5 8 0,11-28 2 15,-21 32-10-15,-1-8 3 16,6 0 4-16,16-24-9 16,-26 20 17-16,4-4-19 0,22-16 4 15,-26 20 15-15,4-8-19 16,22-12 7-16,-32 12 11 0,6 0-19 15,-6 0 11-15,-6-8-3 16,-4 0-12-16,-6 4 12 16,0-4 5-16,0 0-15 15,5-4 15-15,-5 0-10 0,11 0-38 16,5-4-69-16,5-4-54 15,1 0-57-15,26 8-46 0,0 0-84 16,-22-36-192-16,12-4-247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0:45.3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61307F-08C7-43A2-A963-4EAFF7BBCB18}" emma:medium="tactile" emma:mode="ink">
          <msink:context xmlns:msink="http://schemas.microsoft.com/ink/2010/main" type="writingRegion" rotatedBoundingBox="25435,14553 19301,15174 17923,1554 24056,934"/>
        </emma:interpretation>
      </emma:emma>
    </inkml:annotationXML>
    <inkml:traceGroup>
      <inkml:annotationXML>
        <emma:emma xmlns:emma="http://www.w3.org/2003/04/emma" version="1.0">
          <emma:interpretation id="{27D1849D-7C6C-4AFF-A77A-291224982018}" emma:medium="tactile" emma:mode="ink">
            <msink:context xmlns:msink="http://schemas.microsoft.com/ink/2010/main" type="paragraph" rotatedBoundingBox="24139,14671 19521,15170 19336,13461 23955,12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23DDF2-7929-4A88-9223-A52D64C7B692}" emma:medium="tactile" emma:mode="ink">
              <msink:context xmlns:msink="http://schemas.microsoft.com/ink/2010/main" type="line" rotatedBoundingBox="24139,14671 19521,15170 19336,13461 23955,12962"/>
            </emma:interpretation>
          </emma:emma>
        </inkml:annotationXML>
        <inkml:traceGroup>
          <inkml:annotationXML>
            <emma:emma xmlns:emma="http://www.w3.org/2003/04/emma" version="1.0">
              <emma:interpretation id="{A35FADD5-8C06-476E-874A-FA656869D205}" emma:medium="tactile" emma:mode="ink">
                <msink:context xmlns:msink="http://schemas.microsoft.com/ink/2010/main" type="inkWord" rotatedBoundingBox="24139,14671 19521,15170 19336,13461 23955,12962"/>
              </emma:interpretation>
            </emma:emma>
          </inkml:annotationXML>
          <inkml:trace contextRef="#ctx0" brushRef="#br0">565 12484 1295 0,'0'0'283'16,"0"0"73"-16,0 0-35 16,0 0 1-16,0 0-87 0,11 40-43 15,-11-40-34-15,37 52-17 16,6-4 4-16,-11-8-42 15,0 0-23-15,-32-40-14 0,32 52 11 16,-11-8 41-16,-10 0 26 16,-17-5-36-16,-4 5-65 0,-22 4-23 15,-6-4-30-15,-15-4-131 16,0-4-93-16,-6-4-54 15,-5-4-57-15,6-8-172 16,4-12-286-16,12-8-49 0</inkml:trace>
          <inkml:trace contextRef="#ctx0" brushRef="#br0" timeOffset="374.4">336 12959 571 0,'0'0'158'0,"0"0"30"16,0 0 31-16,0 0-28 15,0 0-41-15,0 0-23 0,0 0 24 16,0 0 5-16,0 0-61 15,0 0-15-15,0 0-58 16,-37-16 6-16,37 16-14 0,0 0 15 16,-16-44-23-16,16 44 0 15,0 0 4-15,32-47 64 0,-32 47 42 16,32-20 68-16,-32 20 52 15,0 0-21-15,16 43-25 16,-11 9-33-16,-16 0-29 16,-5 4 16-16,-5 8-42 0,-6 0-39 15,-5-4-36-15,0-4-20 16,0-8-36-16,-5 0-169 15,-5-8-139-15,-1-12-265 0,6-20-283 16</inkml:trace>
          <inkml:trace contextRef="#ctx0" brushRef="#br0" timeOffset="733.2">-282 12792 2198 0,'0'0'377'0,"0"0"-30"0,10 52-77 16,1 3-101-16,-6 5-37 15,6 4-60-15,0 4-41 16,-1 0-16-16,1-4-90 0,-6-4-117 16,-5-8-159-16,0-52-375 15,-5 56-238-15</inkml:trace>
          <inkml:trace contextRef="#ctx0" brushRef="#br0" timeOffset="1154.4">-725 13239 1750 0,'0'0'458'16,"-5"48"-34"-16,0-4-96 0,-6-4-101 16,-10 8-61-16,-1 4-65 15,-10 4-41-15,1-4-34 16,-7 0-20-16,-4-4-131 0,-1-8-147 15,0-8-305-15,11-12-354 16</inkml:trace>
          <inkml:trace contextRef="#ctx0" brushRef="#br0" timeOffset="951.6">-85 12384 1676 0,'0'0'261'0,"-43"-56"39"15,6 20-14-15,37 36-82 0,-53-32-99 16,15 16-55-16,1 12-17 15,-5 12-20-15,4 16-6 16,1 16-19-16,5 12-100 16,0 16-154-16,0 0-265 0,0 4-181 15</inkml:trace>
          <inkml:trace contextRef="#ctx0" brushRef="#br0" timeOffset="2043.6">-773 12024 1903 0,'38'-16'219'15,"-38"16"-52"-15,0 0 20 16,0 0-52-16,0 0-44 16,0 0-23-16,0 0-43 15,0 0-14-15,-32 52 3 0,-11-16-21 16,-5-12-49-16,6-8-13 15,-6-16-4-15,10 0 2 0,38 0 49 16,-37-4 26-16,37 4-4 16,0 0 7-16,0 0 35 15,0 0 5-15,0 0 7 0,0 0-12 16,-37 8 42-16,37-8-40 15,0 0-13-15,0 0-35 16,-43 64-125-16,43-64-277 16,-48 72-218-16,11 0-3 0</inkml:trace>
          <inkml:trace contextRef="#ctx0" brushRef="#br0" timeOffset="1700.4">-1194 12692 1765 0,'0'0'168'0,"0"0"98"16,16 52 1-16,6-4-67 15,-1 4-67-15,11 3-61 0,-5-3-6 16,5 0-21-16,-11-8 4 16,-5 4 8-16,-11-4 11 0,-10-4-28 15,-16 8-28-15,-11 0 0 16,-16-8-12-16,-11-4-6 15,-5-12-1-15,5-8-35 16,-4-16-58-16,15-20-31 0,0-8 0 16,16-8 58-16,32 36 23 15,-11-56 4-15,22 12 25 16,-11 44 10-16,37-36 11 0,0 20 55 15,-5 24 106-15,-32-8 32 16,27 56 2-16,-11 8 14 16,-22 0-1-16,-4 8-66 0,-17-4-71 15,-5 0-40-15,-5 4-14 16,-11-12-109-16,-5-8-152 0,-1-8-189 15,-4-12-309 1,10-16-214-16</inkml:trace>
          <inkml:trace contextRef="#ctx0" brushRef="#br0" timeOffset="2527.2">-1615 13023 1437 0,'0'0'336'0,"0"0"-13"0,0 0-74 16,0 0-73-16,0 0-19 15,0 0-65-15,0 0-37 16,6 52-8-16,-17-8-20 0,11-44-27 15,-37 48 9-15,37-48-18 16,-43 32-11-16,16-28-98 0,27-4-68 16,0 0-29-16,-21-64 59 15,16 0 79-15,10 4 29 16,0 12 45-16,-5 48 29 0,16-48 41 15,-16 48 22-15,0 0-17 16,0 0 199-16,0 0-69 16,0 0-76-16,0 0-39 15,0 0 28-15,22 40-25 0,-17 4-27 16,-10-4-37-16,5-40-6 15,-27 48 6-15,27-48 44 16,-37 36 42-16,37-36 14 0,0 0-57 16,-32-4-32-16,32 4-12 15,-27-64-28-15,11-12 14 0,11-8-11 16,5-7 13-16,0-5-16 15,5 0-7-15,0 4 4 16,1 8 6-16,-1 20-9 16,0 16-70-16,-5 48-154 0,0 0-208 15,0 0-279-15,0 0-253 16</inkml:trace>
          <inkml:trace contextRef="#ctx0" brushRef="#br0" timeOffset="2886">-2126 12752 2666 0,'0'0'270'16,"0"0"9"-16,0 0 38 15,-11 56-71-15,11 7-45 16,11 17-24-16,5 4-62 0,0 12-39 15,0 0-35-15,-6-8-4 16,-4-4-27-16,-6-8 21 16,-11-8-3-16,-5-8-21 0,-16-12-15 15,-16-16 13-15,-5-20-9 16,-11-16-5-16,0-16 9 0,-5-20 2 15,5-28-12 1,10-24 0-16,6-20 19 0,16-4-14 16,11 0 7-16,21 8-2 15,11 12 0-15,10 9 3 0,22 11 2 16,5 8-96-16,10 12-237 15,6 12-167-15,-5 12-333 16,-6 16-395-16</inkml:trace>
          <inkml:trace contextRef="#ctx0" brushRef="#br0" timeOffset="3042">-2382 13247 2719 0,'0'0'338'0,"0"0"29"0,0 0-95 16,0 0-135-16,0 0-90 15,26-12-188-15,-26 12-147 0,0 0-329 16,22-24-624-16</inkml:trace>
          <inkml:trace contextRef="#ctx0" brushRef="#br0" timeOffset="3276">-2761 13219 2598 0,'22'40'227'16,"-6"-4"42"-16,-11 0-15 16,-10 8-94-16,-22 12-83 0,-10 4-38 15,-6 4-42-15,-15-4-121 16,4-4-103-16,-10-8-138 15,11-16-221-15,5-8-176 16,5-12 20-16</inkml:trace>
          <inkml:trace contextRef="#ctx0" brushRef="#br0" timeOffset="3541.2">-3022 13195 1463 0,'0'0'253'16,"0"0"33"-16,0 0-17 0,0 0-56 15,0 0-120 1,16-44-34-16,-16 44-36 0,27-44 1 16,-27 44-22-16,37-44-5 15,-10 20 19-15,-27 24 49 0,37-8 13 16,-10 16 30-16,-27-8 2 15,16 44-17-15,-16 8-17 16,-11 4-50-16,-10 8-9 0,-6 8-8 16,-10-8-87-16,-6 4-231 15,-10-12-407-15,0-8-254 16</inkml:trace>
          <inkml:trace contextRef="#ctx0" brushRef="#br0" timeOffset="3884.4">-3214 13111 1712 0,'0'0'400'16,"0"0"-68"-16,0 0-95 15,6 48-109-15,-17-4-78 0,11-44-11 16,-27 48-18-16,27-48-21 15,-37 44 7-15,37-44-21 16,-32 12-82-16,32-12-25 16,0 0 10-16,0-52 17 0,16 0 45 15,11 8 28-15,5 4 16 16,-32 40-2-16,37-32 7 15,-37 32 62-15,32-16 123 0,-32 16 18 16,27 28-2-16,-17 8-39 16,-4 8-2-16,-12 12-44 0,-10 4-45 15,-10 8-44-15,-6-4-13 16,-22 0-99-16,1-8-174 15,-11-12-253-15,11-12-377 16</inkml:trace>
          <inkml:trace contextRef="#ctx0" brushRef="#br0" timeOffset="4118.4">-3299 12712 2212 0,'37'-8'379'16,"-37"8"-46"-16,32 32-87 0,-32-32-58 15,27 60-54 1,-11 0-59-16,-5-1-25 0,-11 9-39 16,-11 8-40-16,-21 4-159 15,-5 0-135-15,-22-4-212 0,0-8-363 16</inkml:trace>
          <inkml:trace contextRef="#ctx0" brushRef="#br0" timeOffset="4461.6">-3331 12620 1845 0,'0'0'267'15,"0"0"68"-15,32 32-52 0,-32-32-113 16,0 64-74-16,-11 4-34 15,-15 12 31-15,-6 11 4 0,-11 13-7 16,-5 8-4-16,11 0 4 16,0-4 36-16,10-8 14 15,0-20-62-15,6-12-29 0,5-16-8 16,5-12 52-16,11-40 48 15,0 0 8-15,0 0-75 16,-42 20-28-16,4-20-10 16,6-24 32-16,6-24-22 0,-1-24-27 15,11-24-14-15,5-24 2 16,11 0-23-16,6 0-3 15,4 8-82-15,12 16-104 0,-1 9-92 16,6 11-102-16,10 12-164 16,6 8-395-16</inkml:trace>
        </inkml:traceGroup>
      </inkml:traceGroup>
    </inkml:traceGroup>
    <inkml:traceGroup>
      <inkml:annotationXML>
        <emma:emma xmlns:emma="http://www.w3.org/2003/04/emma" version="1.0">
          <emma:interpretation id="{51B5799A-2A9F-47B0-9965-C97B64D61561}" emma:medium="tactile" emma:mode="ink">
            <msink:context xmlns:msink="http://schemas.microsoft.com/ink/2010/main" type="paragraph" rotatedBoundingBox="25166,12326 21069,13576 20480,11646 24576,10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471A4-1419-44FB-B334-66CC9CF846E7}" emma:medium="tactile" emma:mode="ink">
              <msink:context xmlns:msink="http://schemas.microsoft.com/ink/2010/main" type="line" rotatedBoundingBox="25166,12326 21069,13576 20480,11646 24576,10396"/>
            </emma:interpretation>
          </emma:emma>
        </inkml:annotationXML>
        <inkml:traceGroup>
          <inkml:annotationXML>
            <emma:emma xmlns:emma="http://www.w3.org/2003/04/emma" version="1.0">
              <emma:interpretation id="{DAA13A92-1B24-443F-BEA7-B152BFCC437B}" emma:medium="tactile" emma:mode="ink">
                <msink:context xmlns:msink="http://schemas.microsoft.com/ink/2010/main" type="inkWord" rotatedBoundingBox="25166,12326 21069,13576 20480,11646 24576,10396"/>
              </emma:interpretation>
            </emma:emma>
          </inkml:annotationXML>
          <inkml:trace contextRef="#ctx0" brushRef="#br0" timeOffset="-5740.82">635 10305 899 0,'0'0'94'0,"0"0"35"16,0 0-4-16,0 0-38 15,0 0 45-15,0 0 137 16,0 0 136-16,0 0-68 16,0 0-59-16,0 0-69 0,-22 40-52 15,17 0-32-15,-11 0-32 16,5 0-31-16,-5-8-28 0,0 0-20 15,16-32 5-15,0 0-10 16,0 0 38-16,0 0 17 16,0 0-35-16,0 0-27 0,-26-44-2 15,10-20 14-15,5-16-17 16,11-24-2-16,-5-16 5 15,-1-4 5-15,1 4-8 16,0 25 3-16,-6 15 0 0,0 16 0 16,1 16-22-16,10 48-152 15,0 0-156-15,0 0-364 16,-38-24-296-16</inkml:trace>
          <inkml:trace contextRef="#ctx0" brushRef="#br0" timeOffset="-5070.01">331 10153 1774 0,'-43'24'328'16,"43"-24"22"-16,0 0-123 0,-32 64-71 16,5-8-56-16,-5-8-44 15,1 4-21-15,-17 0-1 16,0-4-34-16,-11 0 15 0,0-12-15 15,6-12 3-15,0-4-3 16,10-16 12-16,11-20-26 16,32 16 17-16,-32-48-3 0,16-4-16 15,16-8-6-15,16 8 15 16,5 4-10-16,-21 48 21 15,43-44-4-15,-43 44 0 0,43-8 0 16,-43 8-4-16,26 48 45 16,-15 20 61-16,-16 24 25 0,-17 12-18 15,-4 20 27-15,-12 12 46 16,1-4 19-16,5-8 8 0,11-4-11 15,10-17-12 1,6-7 23-16,10-12-7 0,16-16-74 16,11-8-39-16,16-20-13 15,16-8-43-15,16-12-2 0,6-16-52 16,-1-8-40-16,-5-12-287 15,-6-4-161-15,-10-4-51 0,-16-4-221 16,-10-16-545-16</inkml:trace>
          <inkml:trace contextRef="#ctx0" brushRef="#br0" timeOffset="-4882.81">224 11213 2711 0,'-16'-40'313'0,"16"40"33"15,0 0-52-15,0 0-123 16,0 0-80-16,0 0-47 0,0 0-51 16,0 0-263-16,0 0-261 15,0 0-702-15</inkml:trace>
          <inkml:trace contextRef="#ctx0" brushRef="#br0" timeOffset="-3572.41">208 11313 685 0,'0'0'161'15,"0"0"48"-15,0 0 68 0,0 0-20 16,0 0-28-16,0 0-27 15,0 0-91-15,0 0-47 16,0 0-39-16,0 0-25 16,0 0-198-16,0 0-440 0</inkml:trace>
          <inkml:trace contextRef="#ctx0" brushRef="#br0" timeOffset="-1903.21">-975 10605 1137 0,'0'0'381'15,"0"0"7"-15,32 48 11 16,-32-48-51-16,0 0-63 0,0 0-67 15,0 0-33-15,0 0-46 16,0 0-49-16,0 0-41 0,0 0-25 16,0 0-14-16,0 0-22 15,-11-48-41-15,11-12-35 16,11-12 17-16,10 0 26 0,11 0 18 15,0 8 15 1,5 8 12-16,1 16-9 0,4 8 1 16,-10 20 13-16,-32 12 9 15,43 28 0-15,-27 12 19 0,-11 16-5 16,-15 0-23-16,-12 8 10 15,-4 4-5-15,-17-8-10 16,0 0-6-16,-4-8 6 0,-1-8 0 16,-6-12 6-16,6-8-6 15,0-20-12-15,11-8-37 0,0-20-29 16,-1-12 0-16,12-12-8 15,10-4 33-15,0 4 24 16,16 48 26-16,-11-52-11 16,11 52 16-16,0 0 3 0,0 0 95 15,0 0 53-15,-27 44 11 16,1 12 11-16,-1 20-6 15,-10 8-10-15,0 0-23 0,-1 0-64 16,1 0-36-16,0-4-19 16,5-12-2-16,-6-12-44 15,38-56-157-15,-42 56-127 0,42-56-176 16,0 0-407-16,0 0-237 15</inkml:trace>
          <inkml:trace contextRef="#ctx0" brushRef="#br0" timeOffset="-1716.01">-1023 10041 2456 0,'0'0'291'15,"27"-48"-57"-15,-27 48-104 16,0 0-72-16,0 0-18 15,0 0-40-15,0 0-44 16,0 0-210-16,0 0-355 0,0 0-255 16</inkml:trace>
          <inkml:trace contextRef="#ctx0" brushRef="#br0" timeOffset="-1154.41">-1423 10425 1233 0,'0'0'151'16,"0"0"152"-16,0 0 31 15,0 0-77-15,0 0 0 0,-16 48 18 16,16-48-33-16,-32 52 1 15,0-8 1-15,-10-4 11 16,-12 4 28-16,-10-4 10 0,-10-4-24 16,-6 0-20-16,-5-4-28 15,-6-4 24-15,-5-4 21 0,5-8-10 16,11-4-76-16,0-4-9 15,22-4-23-15,10 0-37 16,5 0-5-16,43-4-26 16,-32 4-48-16,32-4-3 0,0 0-9 15,-32 0-16-15,32 0-1 16,-26 0 7-16,26 0-22 15,0 0 8-15,-38 4 8 0,38-4-1 16,0 0 1-16,-37 0-4 16,37 0 10-16,0 0-10 0,0 0-5 15,-32 0 16-15,32 0-17 16,0 0-6-16,0 0 26 15,0 0-17-15,0 0-19 16,0 0 25-16,0 0-25 0,0 0-115 16,0 0-113-16,0 0-181 15,0 0-211-15,0 0-98 16,0 0 36-16,0 0-90 0,0 0-279 15</inkml:trace>
          <inkml:trace contextRef="#ctx0" brushRef="#br0" timeOffset="-982.81">-2185 11524 3184 0,'0'0'324'0,"0"0"81"16,0 0-29-16,0 0-140 15,0 0-114-15,0 0-57 16,43 20-37-16,-43-20-121 0,37 8-271 16,-37-8-80-16,0 0-54 15,0 0-333-15,43-4-373 16</inkml:trace>
          <inkml:trace contextRef="#ctx0" brushRef="#br0" timeOffset="-5538.01">848 9562 2627 0,'37'12'254'0,"6"-12"6"15,10-8-82-15,6-4-78 0,5-4-46 16,0 0-33-16,-1 4-103 15,-9 0-160-15,-12 4-244 16,-10 4-385-16</inkml:trace>
        </inkml:traceGroup>
      </inkml:traceGroup>
    </inkml:traceGroup>
    <inkml:traceGroup>
      <inkml:annotationXML>
        <emma:emma xmlns:emma="http://www.w3.org/2003/04/emma" version="1.0">
          <emma:interpretation id="{56358189-B3AE-4106-BC70-29E72B16227A}" emma:medium="tactile" emma:mode="ink">
            <msink:context xmlns:msink="http://schemas.microsoft.com/ink/2010/main" type="paragraph" rotatedBoundingBox="24246,8883 18740,9518 18522,7630 24029,6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5EB43-DA75-4F5F-AEB7-4145847D77DD}" emma:medium="tactile" emma:mode="ink">
              <msink:context xmlns:msink="http://schemas.microsoft.com/ink/2010/main" type="line" rotatedBoundingBox="24246,8883 18740,9518 18522,7630 24029,6995"/>
            </emma:interpretation>
          </emma:emma>
        </inkml:annotationXML>
        <inkml:traceGroup>
          <inkml:annotationXML>
            <emma:emma xmlns:emma="http://www.w3.org/2003/04/emma" version="1.0">
              <emma:interpretation id="{9B4CD8EA-5260-42EF-A2C2-59B9FEC42C39}" emma:medium="tactile" emma:mode="ink">
                <msink:context xmlns:msink="http://schemas.microsoft.com/ink/2010/main" type="inkWord" rotatedBoundingBox="24246,8883 19732,9403 19515,7516 24029,6995"/>
              </emma:interpretation>
            </emma:emma>
          </inkml:annotationXML>
          <inkml:trace contextRef="#ctx0" brushRef="#br0" timeOffset="-13634.43">597 7011 1235 0,'0'0'248'15,"0"0"52"-15,0 0-9 0,0 0-39 16,0 0-74-16,0 0-89 15,0 0-46-15,-37 36-10 0,37-36-8 16,-27 8-5-16,27-8-10 16,0 0-10-16,0 0-8 15,-10-48 8-15,20-4-18 0,17 0-18 16,5 8 25-16,5 8-5 15,-5 8-4-15,0 12 5 16,-5 16 43-16,-27 0 145 16,21 32 50-16,-16 20-33 0,-21 4-40 15,-10 8-53-15,-6 0-39 16,-5 8-17-16,-6 0-20 0,-5-12-21 15,0 0 6-15,0-4-38 16,0-4-139-16,5-16-147 0,43-36-301 16,-64 20-321-16</inkml:trace>
          <inkml:trace contextRef="#ctx0" brushRef="#br0" timeOffset="-13197.63">304 6772 1332 0,'-5'55'353'0,"5"-55"10"16,-11 52-76-16,11-52-88 0,-11 60-87 15,11-60-41-15,-16 52-12 16,16-52-14-16,-37 48-30 0,-6-12-2 15,1-12-13 1,-1-4 2-16,1-12-2 0,4-12-49 16,38 4-47-16,-48-32-4 15,48 32 34-15,-32-52 27 0,32 52 26 16,-21-48 19-16,21 48-1 15,0 0-5-15,0 0 12 0,0 0 60 16,0 0 105-16,0 0-3 16,0 0 18-16,0 0-9 0,-5 52 6 15,5-52 13-15,-22 68 22 16,-4-12-27-16,-6-8-60 15,-11 0-61-15,-16 0-25 16,-15-4-22-16,-17-16-21 0,-5-4 9 16,0-4-11-16,-5-16-63 15,5-12-88-15,6-12-55 0,10-4-17 16,10-12-50-16,12-4-99 15,58 40-250-15,-43-60-353 16</inkml:trace>
          <inkml:trace contextRef="#ctx0" brushRef="#br0" timeOffset="-12838.83">752 5896 2125 0,'-27'-4'195'16,"-5"24"-68"-16,-10 16-64 16,-12 24-16-16,-10 12-47 0,-10 16-249 15,-17 8-374-15</inkml:trace>
          <inkml:trace contextRef="#ctx0" brushRef="#br0" timeOffset="-13026.03">-373 7547 1890 0,'69'4'369'16,"6"-8"-86"-16,10-16-93 0,6-8-104 15,0 0-49-15,-1-8-117 16,1-8-377-16,-11-12-540 0</inkml:trace>
          <inkml:trace contextRef="#ctx0" brushRef="#br0" timeOffset="-12386.43">-1567 7179 1139 0,'-53'8'318'16,"53"-8"-24"-16,0 0-54 15,-43-20-56-15,43 20-52 16,0 0-53-16,-16-60-19 0,16 60-29 16,22-72-17-16,10 16 0 15,10 8-22-15,6 12-5 0,6 8 15 16,10 12-2-16,-6 4-8 15,-5 8 3-15,-5 4 11 0,-16 0-23 16,-32 0 0-16,38 4 23 16,-38-4 9-16,0 0-32 15,0 0 17-15,0 0 19 0,-48 36-19 16,0-16 0-16,5 0 14 15,-5 0-6-15,-5 8-19 16,0 4 6-16,-6 12 126 0,0 4 61 16,-5 12 44-16,6 12-22 15,4 0-71-15,1 0-54 16,0 4-18-16,5 4-15 0,0-12-2 15,0-4-36-15,5-4-8 16,43-60-76-16,-64 60-179 0,16-24-310 16,48-36-407-16</inkml:trace>
          <inkml:trace contextRef="#ctx0" brushRef="#br0" timeOffset="-12199.23">-1727 6440 2447 0,'0'0'140'0,"43"-16"84"16,-43 16-40-16,0 0-72 0,0 0-54 16,0 0-30-16,0 0-86 15,0 0-179-15,0 0-228 16,0 0-310-16</inkml:trace>
          <inkml:trace contextRef="#ctx0" brushRef="#br0" timeOffset="-11949.63">-1972 7127 1763 0,'0'0'365'16,"0"0"-13"-16,0 0-70 0,0 0-92 15,0 0-85-15,0 0-62 16,0 0-7-16,-16-48-20 0,16 48-9 15,0 0-5-15,0 0 9 16,0 0 22-16,38-20 50 16,-38 20 10-16,0 0-18 15,16 64-24-15,-22 0-37 0,-15-4-5 16,-6 8-29-16,-10 0-131 15,-6-4-181-15,-5-4-246 0,-5-12-360 16</inkml:trace>
          <inkml:trace contextRef="#ctx0" brushRef="#br0" timeOffset="-11497.23">-2318 6875 2220 0,'42'-40'251'0,"-42"40"-41"15,48-32-22-15,-10 16-29 16,-1 8-78-16,0 1-41 0,-37 7-13 16,38 0-10-16,-38 0-9 15,0 0 5-15,0 0 42 0,0 0 65 16,0 0-18-16,-6 67 0 15,-15-7-10-15,-16 4-21 16,-11 8-7-16,-6 8 8 16,-10 8-38-16,6 0-10 0,5 8 42 15,-1 0-6-15,12-8 8 16,-1-4-19-16,16-12-3 0,1-8-19 15,26-64 38-15,-22 52 31 16,22-52 2-16,0 0 44 0,0 0 46 16,0 0-40-16,0 0-76 15,-48 24-47-15,48-24 30 0,-48-44-25 16,16-16-34-16,6-16 10 15,15-16-6-15,0 0 15 16,11-4-15-16,6 8 30 16,10 4-8-16,10 12-52 0,6 8-106 15,6 4-191-15,-1 16-116 16,6 4-78-16,-6 8-69 0,0 12-398 15</inkml:trace>
          <inkml:trace contextRef="#ctx0" brushRef="#br0" timeOffset="-11325.62">-2382 8063 2816 0,'21'52'341'15,"-21"-52"26"-15,0 0-66 0,37 32-110 16,-37-32-93-16,43 4-87 15,-6-8-188-15,-37 4-181 0,0 0-413 16</inkml:trace>
          <inkml:trace contextRef="#ctx0" brushRef="#br0" timeOffset="-10545.62">-2947 6927 1103 0,'0'0'302'0,"0"0"56"16,0 0-67-16,0 0-5 15,0 0-59-15,0 56-73 0,0-8-34 16,0-48 28-16,-5 64-42 16,-6-20-51-16,11-44-31 0,0 0-4 15,-32 64-6-15,32-64-7 16,0 0-1-16,0 0-15 15,-43 28-1-15,43-28-37 16,0 0-55-16,-21-64 6 16,21 8 44-16,0 8 26 0,0 48 14 15,5-48-4-15,-5 48 20 16,0 0-4-16,0 0 86 0,0 0 26 15,0 0-35-15,-42 60-39 16,42-60-10-16,-43 72 9 16,0-16-7-16,43-56 2 0,0 0 25 15,-42 56 40-15,42-56-55 16,0 0-25-16,0 0 13 0,-43-24-12 15,43 24-13 1,-16-76 7-16,11 4-12 0,5 0 2 16,5 0 12-16,6 12 0 15,-6 12 1-15,-5 48-15 16,5-52-106-16,-5 52-159 0,0 0-155 15,0 0-496-15</inkml:trace>
          <inkml:trace contextRef="#ctx0" brushRef="#br0" timeOffset="-10374.02">-3150 7763 3197 0,'0'0'396'0,"48"20"-111"0,-48-20-112 16,48-12-93-16,-48 12-160 15,43-28-170-15,-43 28-184 16,0 0-541-16</inkml:trace>
          <inkml:trace contextRef="#ctx0" brushRef="#br0" timeOffset="-10171.22">-3112 6704 2925 0,'0'0'147'0,"0"0"7"16,0 0-78-16,37-20-31 15,-37 20-45-15,0 0-193 0,0 0-178 16,32 16-379-16,-32-16-266 15</inkml:trace>
          <inkml:trace contextRef="#ctx0" brushRef="#br0" timeOffset="-9859.22">-3475 7255 1852 0,'0'0'308'0,"0"0"-2"16,0 0-85-16,0 0-81 15,0 0-79-15,0 0-8 16,0 0-2-16,0 0-15 0,0 0-8 16,-37 24-8-16,37-24-16 15,0 0 139-15,-37 68-28 16,10 0 0-16,11 4 56 0,5 4-70 15,1 8-4-15,15-8-13 16,0-4-20-16,11 0-21 0,0-12-36 16,-16-60 15-16,43 68-25 15,-43-68-78-15,43 48-141 16,-43-48-129-16,42 24-328 0,-42-24-492 15</inkml:trace>
        </inkml:traceGroup>
        <inkml:traceGroup>
          <inkml:annotationXML>
            <emma:emma xmlns:emma="http://www.w3.org/2003/04/emma" version="1.0">
              <emma:interpretation id="{E6DD9B2D-BA02-4409-9500-4CDBDA9D6A74}" emma:medium="tactile" emma:mode="ink">
                <msink:context xmlns:msink="http://schemas.microsoft.com/ink/2010/main" type="inkWord" rotatedBoundingBox="19345,8821 18668,8899 18584,8164 19260,8086"/>
              </emma:interpretation>
            </emma:emma>
          </inkml:annotationXML>
          <inkml:trace contextRef="#ctx0" brushRef="#br0" timeOffset="-9422.42">-4013 7015 2029 0,'0'0'372'0,"0"0"-4"15,0 0-86-15,0 0-93 0,0 0-41 16,0 0-50-16,-43-12-51 16,43 12-35-16,-53-8 8 0,10 8-20 15,-5 16-5-15,0 16 15 16,-10 16-14-16,-6 12-1 15,5 8 37-15,1 8 40 16,10 4 2-16,5-4-8 16,16-4-5-16,11-8-13 0,11-4 37 15,16-12 32-15,-11-48-35 16,69 40-48-16,6-20-9 0,-1-12-16 15,1-12-58-15,-6-4-119 16,-16-4-123-16,-10 0-126 16,-43 12-294-16,0 0-475 0</inkml:trace>
        </inkml:traceGroup>
      </inkml:traceGroup>
    </inkml:traceGroup>
    <inkml:traceGroup>
      <inkml:annotationXML>
        <emma:emma xmlns:emma="http://www.w3.org/2003/04/emma" version="1.0">
          <emma:interpretation id="{234B276E-0E18-48E5-B449-F64B30335A63}" emma:medium="tactile" emma:mode="ink">
            <msink:context xmlns:msink="http://schemas.microsoft.com/ink/2010/main" type="paragraph" rotatedBoundingBox="23785,6527 19592,6775 19513,5438 23706,5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454EC-DEF0-4EA1-A894-60F854CE8C18}" emma:medium="tactile" emma:mode="ink">
              <msink:context xmlns:msink="http://schemas.microsoft.com/ink/2010/main" type="line" rotatedBoundingBox="23785,6527 19592,6775 19513,5438 23706,5190"/>
            </emma:interpretation>
          </emma:emma>
        </inkml:annotationXML>
        <inkml:traceGroup>
          <inkml:annotationXML>
            <emma:emma xmlns:emma="http://www.w3.org/2003/04/emma" version="1.0">
              <emma:interpretation id="{941AE191-B9DA-4C9D-8E31-F0E7D2C4E802}" emma:medium="tactile" emma:mode="ink">
                <msink:context xmlns:msink="http://schemas.microsoft.com/ink/2010/main" type="inkWord" rotatedBoundingBox="23785,6527 21699,6650 21620,5313 23706,5190"/>
              </emma:interpretation>
            </emma:emma>
          </inkml:annotationXML>
          <inkml:trace contextRef="#ctx0" brushRef="#br0" timeOffset="-18127.24">261 4809 876 0,'0'0'182'0,"-32"-48"-6"16,32 48-47-16,-32-56-31 0,1 4-20 15,4 12 9-15,27 40 26 16,-32-40 38-16,32 40-44 16,-32-20-29-16,0 20 36 0,-5 16-28 15,-1 20 16-15,12 8-17 16,-6 12-8-16,10 0-16 15,6-4-15-15,11 4-4 16,5 0 11-16,11-8-9 0,-11-48-19 16,37 52-7-16,0-20 5 15,11-20-11-15,-5-8-20 16,0-16 23-16,-1-16-13 0,1-12-17 15,-11-8 10-15,0-8 8 16,-6-8 14-16,-10 0-28 0,-5 4 19 16,0 12 68-16,-6 16 7 15,-5 32-18-15,0 0-50 16,5-32 11-16,-5 32-26 15,0 0 20-15,0 0 22 0,0 0 3 16,11 56-7-16,0 0 19 16,5-8-9-16,0 4-9 0,10-12-25 15,-4 0 2-15,-22-40-16 16,37 44 8-16,-37-44-8 15,32 36-85-15,-32-36-109 0,0 0-218 16,0 0-555-16</inkml:trace>
          <inkml:trace contextRef="#ctx0" brushRef="#br0" timeOffset="-17752.84">-437 5073 1250 0,'0'0'343'15,"0"0"0"-15,0 0-65 16,0 0-64-16,-37 16-102 0,37-16-51 15,-43 12 22-15,43-12 31 16,-42 12-8-16,42-12-33 0,-38 0-13 16,38 0-24-16,0 0-28 15,0 0-3-15,0 0-11 0,-10-56-10 16,20 16 16-16,-10 40 0 15,0 0-19-15,38-36 16 16,-38 36 13-16,0 0-10 0,0 0 69 16,0 0 45-16,0 0 12 15,21 64-16-15,-21 0-53 16,-16 0-18-16,-21-4-11 0,-11-1-20 15,-11 1-85-15,-5-8-144 16,-5-8-217-16,0-4-267 16,-1-20-181-16</inkml:trace>
          <inkml:trace contextRef="#ctx0" brushRef="#br0" timeOffset="-17128.84">-1625 4205 1681 0,'0'0'217'0,"0"0"27"16,0 0-54-16,0 0-87 0,0 0-61 15,0 0-13-15,0 0 28 16,0 0 61-16,-11 40 7 16,0 12-18-16,11 16 23 0,6 4-30 15,4 8-24-15,1 4-30 16,0 0-5-16,-1 4-16 15,1-8-16-15,0-12-9 0,-6-12 7 16,-5-56-7-16,11 56 0 16,-11-56 12-16,0 0-9 15,0 0 4-15,0 0 7 0,0 0-2 16,0 0-12-16,0 0 6 15,0 0 0-15,0-48-22 0,5-20 1 16,6-8 5-16,-6-4 7 16,11 12-9-16,0 4-4 0,0 16 7 15,-16 48 9-15,32-44 3 16,0 20-14-16,5 20 4 15,1 8 11-15,-12 16 0 16,-26-20-10-16,43 40 12 0,-17 4 11 16,-10-4 0-16,-5 4 6 15,-6 0 41-15,-5-44-3 0,-16 72 4 16,-10-16-11-16,-1-4-8 15,27-52-16-15,-64 64-23 0,6-20 9 16,4-12-13-16,12-8 9 16,42-24-16-16,-48 24 9 15,48-24-43-15,0 0-101 16,-43 0-104-16,43 0-140 0,0 0-464 15</inkml:trace>
        </inkml:traceGroup>
        <inkml:traceGroup>
          <inkml:annotationXML>
            <emma:emma xmlns:emma="http://www.w3.org/2003/04/emma" version="1.0">
              <emma:interpretation id="{8FF1DB9D-5486-417F-BFFE-32F6AC8DF874}" emma:medium="tactile" emma:mode="ink">
                <msink:context xmlns:msink="http://schemas.microsoft.com/ink/2010/main" type="inkWord" rotatedBoundingBox="20800,6577 19584,6649 19521,5568 20737,5496"/>
              </emma:interpretation>
            </emma:emma>
          </inkml:annotationXML>
          <inkml:trace contextRef="#ctx0" brushRef="#br0" timeOffset="-16676.43">-2675 4625 1562 0,'0'0'314'15,"0"0"-41"-15,0 0-106 16,0 0-88-16,0 0 85 0,0 0 20 16,0 0-29-16,0 0-18 15,42 48-7-15,-10-4-13 16,6 0 0-16,-17 8 41 0,0-4-21 15,-10 4-6-15,-11 4-35 16,-11 4-39-16,-10 0-30 0,-11 0-19 16,-5-4-17-16,-1-5-96 15,-4-7-103-15,-1-12-59 16,0-12-85-16,1-12-120 15,42-8-177-15,-59-28-84 0,17-16 159 16</inkml:trace>
          <inkml:trace contextRef="#ctx0" brushRef="#br0" timeOffset="-16458.03">-3006 4457 1538 0,'0'0'311'0,"0"0"-57"16,6-40-97-16,-6 40-82 15,0 0-9-15,0 0 146 16,0 0-37-16,5 44-30 0,0 8-42 15,1 4-20-15,-6 4-12 16,0 8-33-16,0 0-22 16,0 8-7-16,-6 8-14 0,1-8-105 15,-6-8-140-15,1-8-151 16,10-60-292-16,-6 64 3 0</inkml:trace>
          <inkml:trace contextRef="#ctx0" brushRef="#br0" timeOffset="-16239.63">-3043 4945 1503 0,'0'0'287'0,"0"0"64"16,0 0-82-16,0 0-42 15,0 0-29-15,-5 48-31 16,-6 4-42-16,0 8-54 0,-10 4-29 15,-6 8-7-15,-5-5-25 16,-5 1-15-16,-6-12-36 0,1-8-110 16,42-48-141-16,-64 36-173 15,16-28-218-15,48-8-52 16</inkml:trace>
          <inkml:trace contextRef="#ctx0" brushRef="#br0" timeOffset="-15974.43">-3437 4805 1070 0,'0'0'203'16,"0"0"113"-16,0 0-5 16,42-24-23-16,-42 24-37 15,0 0-7-15,37 28 5 16,-37-28-62-16,27 56 18 0,-11-8 4 15,-16-48-11-15,5 64-68 16,-10 0-34-16,-11-4-34 16,-11-4-19-16,27-56-40 0,-47 72 15 15,-1-21-68-15,5-15-116 16,0-12-53-16,43-24-49 0,-58 16-140 15,58-16-344-15,-54-12-218 16</inkml:trace>
          <inkml:trace contextRef="#ctx0" brushRef="#br0" timeOffset="-15662.43">-3731 4901 1455 0,'43'0'443'0,"-43"0"-77"15,0 0-61-15,37 20-102 16,-37-20-84-16,0 0-41 0,0 0-15 16,0 0-4-16,0 0-7 15,0 0 49-15,0 0 18 16,0 0 2-16,0 0-52 15,0 0-34-15,0 0-19 0,0 0-9 16,0 0 7-16,0 0-5 16,-21-40 0-16,21 40 0 0,0 0-9 15,0 0-10-15,0 0 10 16,0 0-46-16,0 0-151 15,0 0-186-15,0 0-493 0</inkml:trace>
        </inkml:traceGroup>
      </inkml:traceGroup>
    </inkml:traceGroup>
    <inkml:traceGroup>
      <inkml:annotationXML>
        <emma:emma xmlns:emma="http://www.w3.org/2003/04/emma" version="1.0">
          <emma:interpretation id="{FADD60DA-B08F-4D34-91A3-9CAAE8B1095D}" emma:medium="tactile" emma:mode="ink">
            <msink:context xmlns:msink="http://schemas.microsoft.com/ink/2010/main" type="paragraph" rotatedBoundingBox="24362,4686 18526,5052 18402,3079 24239,2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F582E0-1A9E-422C-B740-5E6AC7AFDCA5}" emma:medium="tactile" emma:mode="ink">
              <msink:context xmlns:msink="http://schemas.microsoft.com/ink/2010/main" type="line" rotatedBoundingBox="24362,4686 18526,5052 18402,3079 24239,2714"/>
            </emma:interpretation>
          </emma:emma>
        </inkml:annotationXML>
        <inkml:traceGroup>
          <inkml:annotationXML>
            <emma:emma xmlns:emma="http://www.w3.org/2003/04/emma" version="1.0">
              <emma:interpretation id="{EE45B52D-48E3-4DC6-93CF-95299300776A}" emma:medium="tactile" emma:mode="ink">
                <msink:context xmlns:msink="http://schemas.microsoft.com/ink/2010/main" type="inkWord" rotatedBoundingBox="24362,4686 22298,4816 22178,2903 24243,2773"/>
              </emma:interpretation>
            </emma:emma>
          </inkml:annotationXML>
          <inkml:trace contextRef="#ctx0" brushRef="#br0" timeOffset="-27346.85">336 2366 1824 0,'0'0'338'15,"0"0"-99"-15,0 0-100 0,0 0-73 16,0 0 81-16,0 0 7 16,-5 40-10-16,10 8-67 0,11 4-38 15,5 0-22-15,-5 0 12 16,6-8-26-16,-6 0 7 15,-16-44-13-15,16 40 14 0,-16-40-8 16,0 0 2-16,0 0 7 16,0 0-6-16,0 0-4 0,0 0 9 15,-43 8-7-15,11-8-4 16,32 0 11-16,-43-8-11 15,6 8 49-15,0 4 59 0,-1 12 43 16,1 12 16-16,-5 8 23 16,4 8 15-16,-4 0-14 15,-1 4-77-15,6 0-53 0,-1-8-26 16,-4 4-35-16,-1-12-173 15,-5-4-200-15,5-8-107 0,1-16-320 16,10-12-412-16</inkml:trace>
          <inkml:trace contextRef="#ctx0" brushRef="#br0" timeOffset="-27095.25">965 1667 2189 0,'0'0'317'16,"0"0"50"-16,-16 36-64 0,-11 8-87 15,-10 4-75 1,-6 8-66-16,-5 0-42 0,-5 4 0 15,-5 0-27-15,-1 4-2 16,-10 0-152-16,-1-5-204 0,-4 5-420 16,-1-12-358-16</inkml:trace>
          <inkml:trace contextRef="#ctx0" brushRef="#br0" timeOffset="-26847.65">-144 2438 2336 0,'0'0'252'16,"0"0"58"-16,0 0-75 0,0 0-56 15,0 0-53-15,38 56-26 16,-6-4-4-16,-32-52-18 0,37 64 43 15,-16 0 13-15,-10-4-15 16,-11 4-50-16,-16 0-21 0,-16 4-48 16,-11-12-179-16,-5-4-165 15,-16-16-119-15,0-12-343 16,1-16-212-16</inkml:trace>
          <inkml:trace contextRef="#ctx0" brushRef="#br0" timeOffset="-26410.85">-437 2402 2110 0,'0'0'344'16,"0"0"-59"-16,0 0-101 15,0 0-32-15,0 0-50 0,-42 48-27 16,4-8-25-16,12 8-11 15,-1 4 33-15,11 0-32 0,11 4-5 16,10-4-24-16,6-4 9 16,-11-48-26-16,26 56 13 0,-26-56-13 15,0 0 15-15,0 0-3 16,0 0 4-16,0 0-10 0,0 0-10 15,0 0 10-15,0 0-9 16,-42-20 16-16,-6 4-12 0,0 4 1 16,-6 4 8-16,6 4 12 15,-5 8 8-15,16 4 9 16,-6 8 23-16,43-16 11 0,-42 48 54 15,15 4 7-15,6 4 18 16,15 4 13-16,6 4-6 0,6 8-39 16,10 0 8-16,5 4 7 15,11-4-31-15,0-4-28 0,5-8-47 16,6-8 20-16,5-12-218 15,5-16-223-15,6-12-132 0,-1-4-197 16,12-16-619-16</inkml:trace>
          <inkml:trace contextRef="#ctx0" brushRef="#br0" timeOffset="-26223.65">-101 3654 3207 0,'53'-4'297'15,"6"-8"-53"-15,5-12-90 16,5 4-98-16,0-4-28 0,-5-4-174 16,-5-4-140-16,-11 0-322 15,-11-8-569-15</inkml:trace>
        </inkml:traceGroup>
        <inkml:traceGroup>
          <inkml:annotationXML>
            <emma:emma xmlns:emma="http://www.w3.org/2003/04/emma" version="1.0">
              <emma:interpretation id="{DC9A2C87-168D-4327-9065-30911A75EF4E}" emma:medium="tactile" emma:mode="ink">
                <msink:context xmlns:msink="http://schemas.microsoft.com/ink/2010/main" type="inkWord" rotatedBoundingBox="21840,4709 18517,4917 18402,3079 21725,2871"/>
              </emma:interpretation>
            </emma:emma>
          </inkml:annotationXML>
          <inkml:trace contextRef="#ctx0" brushRef="#br0" timeOffset="-25833.65">-1679 2930 1982 0,'0'0'252'15,"0"0"43"-15,0 0-59 16,0 0-84-16,0 0-54 0,0 0-23 16,48 32-4-16,-5-12-7 15,-6-16-21-15,-37-4-6 0,43 0 10 16,-43 0 53-16,0 0 38 15,32-4 30-15,-32 4-17 16,0 0-24-16,0 0-70 0,0 0 4 16,0 0-5-16,0 0 2 15,0 0 21-15,0 0 39 16,0 0-52-16,0 0-20 0,0 0-49 15,0 0 3-15,0 0-13 16,0 0 13-16,0 0-64 0,0 0-159 16,0 0-109-16,0 0-71 15,0 0-285-15,0 0-616 0</inkml:trace>
          <inkml:trace contextRef="#ctx0" brushRef="#br0" timeOffset="-25194.05">-1966 2722 1167 0,'0'0'306'15,"0"0"186"-15,0 0-86 0,0 0-57 16,0 0-68-16,-11 40-18 16,22 4-28-16,5 0-2 0,5 0-45 15,-5-4-27 1,0 4 40-16,-16-44 29 0,21 60-15 15,-15-4-20-15,-17-4-98 16,-5 0-47-16,-16-8-91 0,-11-4-192 16,-10-4-189-16,-6-8-57 15,6-8-59-15,-6-12-260 16,6-12-341-16</inkml:trace>
          <inkml:trace contextRef="#ctx0" brushRef="#br0" timeOffset="-24850.85">-2270 3122 1743 0,'0'0'368'0,"-32"-8"-36"15,32 8-90-15,-32-12-95 0,32 12-70 16,0 0-45-16,0 0-23 16,-6-44-14-16,6 44 5 0,27-48 0 15,-27 48 6 1,37-28-2-16,1 12-4 0,-38 16-3 15,32 4 7-15,-32-4 44 16,26 32 68-16,-10 4 36 0,-10 0 4 16,-6 4-13-16,-11 0-27 15,-10 4-42-15,-6 0-45 16,-16 0-10-16,-10-8-89 0,-5 0-142 15,-6-8-174-15,-6-12-299 16,12-12-316-16</inkml:trace>
          <inkml:trace contextRef="#ctx0" brushRef="#br0" timeOffset="-24382.85">-2281 2107 2063 0,'-32'-24'243'0,"-16"8"36"16,6 4-50-16,-12 12-100 16,1 8-57-16,-6 12-31 15,1 8-18-15,-1 8-16 0,11 4-17 16,5 3 22-16,1 5-20 15,10 0-65-15,5 8-225 0,27-56-306 16,-26 80-247-16</inkml:trace>
          <inkml:trace contextRef="#ctx0" brushRef="#br0" timeOffset="-24632.45">-2697 2738 2303 0,'0'0'325'16,"0"0"9"-16,0 0-93 16,-10 56-57-16,15 0-77 15,0 8-56-15,6 0-21 16,-6 4-12-16,6-8-105 0,-6 0-140 15,6-12-215-15,-11-48-404 16</inkml:trace>
          <inkml:trace contextRef="#ctx0" brushRef="#br0" timeOffset="-24180.05">-2904 2978 1621 0,'0'0'535'0,"5"48"-55"0,-5-8-113 15,0-40-76-15,-16 56-94 16,-11 0-67-16,1 0-76 16,-6-4-21-16,-6 0-30 15,1-8-102-15,-6-4-185 0,6-4-308 16,0-16-482-16</inkml:trace>
          <inkml:trace contextRef="#ctx0" brushRef="#br0" timeOffset="-21013.24">-3315 2474 958 0,'0'0'118'0,"0"0"96"15,0 0 16-15,-5 64-21 16,10 0-28-16,0-4-30 0,11 0-68 15,0-4 2-15,0-4-20 16,0-4-1-16,-5-8-2 16,-11-40 1-16,16 44-22 15,-16-44-11-15,0 0 22 0,-5 48-30 16,5-48-12-16,-38 44 21 15,-4-20-39-15,-1-8 17 16,6-16-9-16,37 0 0 0,-53-16 2 16,53 16-2-16,-32-36-21 15,32 36 12-15,0 0 15 0,-6-52-16 16,6 52 13-16,0 0-16 15,38-32 8-15,-6 24 15 16,-32 8 0-16,37 16 78 0,-37-16 47 16,21 44 20-16,-21 8 22 15,-11 4-41-15,-15 0-55 16,-17 8-20-16,-10-4-36 15,0 0-16-15,-6 0 0 0,0-8-22 16,6-12-71-16,10-8-99 16,1-16-145-16,42-16-258 15,-38-24-245-15</inkml:trace>
          <inkml:trace contextRef="#ctx0" brushRef="#br0" timeOffset="-20592.04">-2883 1867 1558 0,'0'0'285'16,"0"0"-37"-16,16-20-83 0,-16 20-64 15,0 0-34-15,0 0-30 16,0 0 11-16,0 0 103 0,-11 40 15 16,-15 8-46-16,-6 4-53 15,-6 8-24-15,-4-4-25 16,-6 0-8-16,5-5 1 0,0-3-11 15,6-16-5-15,5-4-26 16,32-28-79-16,-43 12-28 16,43-12 13-16,-37-16 19 0,37 16 27 15,-27-48 18-15,17 0 29 16,-6 13 25-16,16 35 41 0,-11-40 18 15,11 40-13-15,0 0-19 16,0 0-16-16,0 0-4 0,0 0 5 16,0 0 5-16,-32 63-6 15,6-7-11-15,10-8-34 16,16-48-262-16,-27 60-310 0,27-60-173 15</inkml:trace>
          <inkml:trace contextRef="#ctx0" brushRef="#br0" timeOffset="-20108.44">-3763 2902 1124 0,'0'0'372'0,"0"60"-53"15,0-60-38-15,0 0-68 16,11 52-71-16,-11-52-51 15,0 0-30-15,0 0-32 0,16 52-9 16,-16-52 0-16,0 0-6 16,0 0 10-16,0 0-9 0,0 0-7 15,0 0-16-15,0 0-13 16,0 0-38-16,0 0-30 0,21-84 29 15,6 4 29-15,-11 16 24 16,-16 64 7-16,21-64-3 0,-21 64 3 16,0 0 6-16,0 0 109 15,0 0-9-15,0 0 18 16,-5 68-6-16,-11 0-36 15,-11-8-31-15,1 4-14 0,-6-8-23 16,-6-4-4-16,38-52 0 16,-48 52 4-16,6-16 15 0,42-36 17 15,-48 20-12-15,48-20-4 16,-43-20-3-16,43 20-1 0,-37-72-12 15,10-12-14-15,17-8-5 16,4-8 7-16,12-4-2 0,-1 8 2 16,6 16 6-16,-6 12-3 15,0 24 9-15,-5 44-14 16,0-44-102-16,0 44-174 0,0 0-266 15,0 0-206-15</inkml:trace>
          <inkml:trace contextRef="#ctx0" brushRef="#br0" timeOffset="-19765.24">-4232 2634 1963 0,'0'0'234'0,"0"0"9"16,0 0 127-16,-21 68-91 0,21-4-88 15,16 8-30-15,0 0-49 16,5 8-51-16,-5 0-15 0,6 4-8 16,-12-8 9-16,-4 4 1 15,-17 0-21-15,-16 0-5 0,-15 4-10 16,-17-12-6-16,-5-4-3 15,-5-21 1-15,0-11 14 0,5-16-14 16,10-24 0-16,1-16 31 16,10-20 5-16,11-27-9 0,6-17-16 15,4-16 12-15,17-4-1 16,10 8-11-16,6 4-15 15,5 4-8-15,5 8-18 0,11 16-120 16,0 12-106-16,6 4-118 16,-38 48-195-16,53-52-322 0,-10 20 18 15</inkml:trace>
          <inkml:trace contextRef="#ctx0" brushRef="#br0" timeOffset="-19624.84">-4509 2998 1929 0,'0'0'371'15,"0"0"-29"-15,0 0-60 16,22 48-68-16,-22-48-84 15,0 0-69-15,0 0-41 0,0 0-13 16,0 0-146-16,0 0-223 16,0 0-445-16</inkml:trace>
        </inkml:traceGroup>
      </inkml:traceGroup>
    </inkml:traceGroup>
    <inkml:traceGroup>
      <inkml:annotationXML>
        <emma:emma xmlns:emma="http://www.w3.org/2003/04/emma" version="1.0">
          <emma:interpretation id="{078E3733-D65C-407A-83A6-B991A76943E8}" emma:medium="tactile" emma:mode="ink">
            <msink:context xmlns:msink="http://schemas.microsoft.com/ink/2010/main" type="paragraph" rotatedBoundingBox="24206,2910 19250,3412 19051,1440 24007,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EB34B-0828-4730-A7AA-6A8B48A16B78}" emma:medium="tactile" emma:mode="ink">
              <msink:context xmlns:msink="http://schemas.microsoft.com/ink/2010/main" type="line" rotatedBoundingBox="24206,2910 19250,3412 19051,1440 24007,939"/>
            </emma:interpretation>
          </emma:emma>
        </inkml:annotationXML>
        <inkml:traceGroup>
          <inkml:annotationXML>
            <emma:emma xmlns:emma="http://www.w3.org/2003/04/emma" version="1.0">
              <emma:interpretation id="{2C681AFF-12F2-4A45-B7EB-F1724FEAF4D3}" emma:medium="tactile" emma:mode="ink">
                <msink:context xmlns:msink="http://schemas.microsoft.com/ink/2010/main" type="inkWord" rotatedBoundingBox="24206,2910 19250,3412 19051,1440 24007,939"/>
              </emma:interpretation>
            </emma:emma>
          </inkml:annotationXML>
          <inkml:trace contextRef="#ctx0" brushRef="#br0" timeOffset="-32448.06">469 656 1033 0,'0'0'391'0,"0"0"-46"15,0 0-31-15,-5 31-56 16,5-31-58-16,0 40-26 0,0-12-50 16,0-28-41-16,0 28-21 15,0-28 13-15,0 0-26 0,5 36 22 16,-5-36-5-16,0 0-20 15,-5 32-23-15,5-32 17 0,0 0 34 16,0 0 40-16,0 0 36 16,0 0 37-16,0 0-72 15,0 0-47-15,-27-16-25 16,27 16 9-16,-37-40 5 0,10 0 20 15,27 40 17-15,-32-48-4 16,6 9-11-16,26 39-42 0,-22-44-17 16,22 44-3-16,-26-56-7 15,26 56-15-15,-27-60 5 0,6 12 0 16,10 4-11-16,-10-4 23 15,0 4 1-15,-1 4-32 0,1 4 10 16,5-4-26-16,0 4-89 16,0 4-18-16,-5 0-65 0,5 0-29 15,16 32-53-15,-22-40-135 16,22 40-267-16,-16-36-222 15</inkml:trace>
          <inkml:trace contextRef="#ctx0" brushRef="#br0" timeOffset="-32229.66">501 4 1682 0,'0'0'425'16,"27"12"-9"-16,-27-12-143 15,32 12-133-15,0-8-63 0,-5 0-37 16,10 0-24-16,-5 0-16 16,-6 0-185-16,-26-4-228 0,38 8-246 15,-38-8-5-15</inkml:trace>
          <inkml:trace contextRef="#ctx0" brushRef="#br0" timeOffset="-31668.06">-229 536 1438 0,'0'0'389'15,"0"0"-7"-15,-11 44-105 0,6-4-72 16,10-4-88-16,1-5-56 16,-1 1-27-16,-5-32 0 0,16 48-17 15,-5-8-2 1,-6-8 15-16,-10 0 10 0,5-32-8 15,-32 44-24-15,-6-4-8 16,-4-12-6-16,-1-8-2 0,1-8-22 16,-1-12-45-16,0-12-9 15,11-8-10-15,6-8 17 0,10-4 36 16,10 0 7-16,12 0 21 15,-1 0 4-15,-5 32 4 0,32-28-1 16,-5 12 1-16,-6 12-1 16,-21 4 17-16,27 8 7 15,-27-8-7-15,0 0-3 0,16 52 25 16,-16 0 12-16,-11-4-13 15,-5 4 5-15,0 0 3 0,-5 4 18 16,-1 4 53-16,12 4-6 16,-1 0 41-16,11 0 7 0,5 0-6 15,11-4 9-15,16-4 8 16,11-4-33-16,5-4-36 0,11-12-42 15,10-12-21-15,0-12-9 16,0-4-5-16,-5-12-22 0,-10-4-28 16,-12 0-102-16,-10-4-62 15,-32 12-44-15,27-16-89 16,-27 16-115-16,0 0-202 0,0 0-105 15</inkml:trace>
          <inkml:trace contextRef="#ctx0" brushRef="#br0" timeOffset="-31480.86">54 1235 2049 0,'0'0'408'0,"0"0"-38"15,0 0-109-15,0 0-48 16,0 0-88-16,32-28-73 0,-32 28-23 15,37-20-78-15,-37 20-176 16,0 0-369-16,0 0-445 0</inkml:trace>
          <inkml:trace contextRef="#ctx0" brushRef="#br0" timeOffset="-30622.86">-1162 887 1690 0,'0'0'264'0,"-37"-32"-8"15,37 32-54-15,-32-40-79 16,5-4-51-16,11 4-25 0,6 0 1 15,10 40-16-15,0-51-13 16,10 7-19-16,-10 44-6 0,32-52 11 16,-32 52-12-16,43-32 10 15,-6 16-3-15,1 12-7 16,-1 8 7-16,-5 4 10 0,-32-8-21 15,37 20 15-15,-37-20 11 16,27 36-6-16,-16 0-1 0,-11 0 7 16,-6 8-15-16,-4-1-10 15,-6 9 13-15,0-8 12 0,5 8-20 16,0 4 0-16,6-8 36 15,5 0 17-15,0 0 2 0,11-8-19 16,5 0 14-16,-16-40 0 16,21 40-23-16,-21-40 15 0,21 32-2 15,-21-32-22-15,0 0 3 16,0 0 8-16,0 0-9 15,0 0 3-15,0 0 3 0,0 0-19 16,0 0-5-16,0 0-1 16,0 0-27-16,-21-40 20 0,-16 8 3 15,-6 4-5-15,-5 0 8 16,-11 4 5-16,-5 0-6 0,0 0 10 15,-5 0-2-15,5 4-7 16,6 0 5-16,15 4 0 0,0 0 0 16,43 16 4-16,-32-24 3 15,32 24-7-15,0 0 0 16,-5-48-17-16,5 48 22 15,27-36-13-15,5 8 8 0,0 8 5 16,0 8-10-16,0 4 2 16,-6 4 8-16,-26 4-9 0,32 12 4 15,-32-12 4-15,0 0-13 16,27 44 19-16,-22 0 1 0,-15 0-7 15,-6 8 4-15,-11 4 12 16,-10 4-5-16,-6 8 26 0,0 4 39 16,1-4 13-16,4 4 11 15,6 0 25-15,6-4-9 16,10-8 11-16,5 4 5 0,11 0-11 15,5 0 36-15,17-4-4 16,4-4 1-16,17-4-35 0,10-12-47 16,6-8-6-16,10-4-21 15,1-12-20-15,4-4-36 0,1-12 0 16,-6-8-53-16,-10 0-206 15,-11-8-138-15,-11-4-75 0,-37 20-199 16,27-48-469-16</inkml:trace>
          <inkml:trace contextRef="#ctx0" brushRef="#br0" timeOffset="-30435.66">-1087 1611 2782 0,'0'0'374'0,"0"0"-44"15,0 0-106-15,0 0 15 16,0 0-67-16,0 0-80 0,27-12-53 16,-27 12-67-16,0 0-200 15,0 0-208-15,0 0-542 16</inkml:trace>
          <inkml:trace contextRef="#ctx0" brushRef="#br0" timeOffset="-29858.46">-1897 1063 1330 0,'0'0'427'0,"21"-12"11"16,-21 12-54-16,0 0-30 0,0 0-28 15,0 0-63-15,16 32-14 16,-16 0-6-16,0 4-66 0,-5-4-66 16,-11 12-50-16,0 0-32 15,0 4-7-15,-11 4-5 0,1-4-124 16,-6 0-177-16,-6-8-96 15,1 0-107-15,0-12-257 0,5-16-235 16</inkml:trace>
          <inkml:trace contextRef="#ctx0" brushRef="#br0" timeOffset="-29608.86">-2137 280 2388 0,'0'0'359'15,"0"0"-67"-15,0 0-102 16,0 0-93-16,0 0-38 0,0 0 112 16,0 0-2-16,-11 48-27 15,11 8-57-15,6 8-33 16,-1 4-28-16,6 0-7 0,-6 4-109 15,6-5-192-15,-6 5-151 16,6-8-282-16,-6-8-385 16</inkml:trace>
          <inkml:trace contextRef="#ctx0" brushRef="#br0" timeOffset="-29031.66">-2393 687 1464 0,'0'0'194'0,"0"0"67"15,0 0-45-15,0 0-66 0,27 32-56 16,-27-32-26-16,32 48-33 15,-11-8-19-15,-5-4-6 0,-5-4 7 16,-11-32-3-16,10 36 20 16,-10-36 20-16,0 36 27 0,0-36-16 15,-32 44-30-15,-10-16-18 16,-11-4 0-16,-6 0-10 15,-5-8-7-15,-5 4-8 0,5-8 5 16,5-4 3-16,11-8 9 16,5-8-6-16,11-8-6 0,32 16-8 15,-26-28-4-15,26 28 7 16,0-36-8-16,0 36 11 0,42-44 5 15,1 16 3-15,0 8-3 16,-1 8-10-16,-4 8-1 0,-12 0 8 16,-26 4 3-16,27 0 3 15,-27 0-3-15,0 0 0 16,0 0-7-16,0 0 20 15,-27 40 10-15,1-8-20 0,-6-4 21 16,-11 8 87-16,0 4 27 16,6 4 9-16,-11 4 24 0,6 8-13 15,4 0-20-15,1 4 5 16,5 0-15-16,5-4-6 0,6-8-53 15,5-4-37-15,0-12-9 16,16-32-27-16,0 0-118 0,-32 36-229 16,0-24-142-16,-16-8-234 15,11-16-282-15</inkml:trace>
          <inkml:trace contextRef="#ctx0" brushRef="#br0" timeOffset="-28860.06">-2787 188 2097 0,'32'8'337'0,"0"-4"-70"16,0-4-102-16,0 0-85 0,5-4-40 15,6 4-34-15,-6-4-162 16,-5 0-257-16,-32 4-304 15,32 8-20-15</inkml:trace>
          <inkml:trace contextRef="#ctx0" brushRef="#br0" timeOffset="-28345.25">-3187 652 1666 0,'0'0'403'0,"-5"35"-31"15,10 9-89-15,6 0-92 0,-1 8-79 16,1 0-34-16,0-4-24 16,-6 0-14-16,-5 0-9 0,-11 0-11 15,-10-4-14-15,-11-4-6 16,-5-4 0-16,-1-16 2 0,1-8-2 15,0-16-14-15,5-12-74 16,0-24-40-16,16-20-31 0,5-4 25 16,11-4 73-16,11 4 21 15,5 4 8-15,5 16 22 16,-21 44 2-16,37-36 13 0,-5 20 8 15,-32 16 16-15,38 16 74 16,-6 12-4-16,-16 8-31 0,-6 8 4 16,-10 8 39-16,-10 0-3 15,-12 4-16-15,-15-4-11 0,-6 4-4 16,-15-8-15-16,-6-4 2 15,-11 0 28-15,-5-12 48 0,-5-8 21 16,5-12-5-16,5-12-22 16,6-4-22-16,11-12 1 0,4-4 67 15,12-4-13 1,10 0-70-16,32 24-50 0,-22-44-29 15,17 8-10-15,10 4-54 16,11-4-97-16,6-4-123 0,15 4-103 16,-5 0-74-16,5 8-148 15,-5 4-429-15</inkml:trace>
          <inkml:trace contextRef="#ctx0" brushRef="#br0" timeOffset="-28173.65">-3619 1915 2474 0,'70'-8'406'16,"4"-8"-99"-16,1-12-133 16,-1-12-90-16,-4-12-100 0,-6-12-218 15,-6-8-506-15</inkml:trace>
          <inkml:trace contextRef="#ctx0" brushRef="#br0" timeOffset="-28002.05">-3603 472 3193 0,'0'0'197'0,"-16"-32"-65"15,16 32-67-15,0 0-39 16,0 0-131-16,43-20-271 0,0 12-586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1:28.6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9F41C4-4159-41AC-944D-7CECACA528AF}" emma:medium="tactile" emma:mode="ink">
          <msink:context xmlns:msink="http://schemas.microsoft.com/ink/2010/main" type="inkDrawing" rotatedBoundingBox="20316,8693 20724,17683 15098,17938 14690,8948" semanticType="verticalRange" shapeName="Other">
            <msink:sourceLink direction="with" ref="{814C425F-E108-4407-B860-6E27E6C56B87}"/>
            <msink:destinationLink direction="with" ref="{410911FF-B432-46EB-BB4A-584207DF7A0B}"/>
          </msink:context>
        </emma:interpretation>
      </emma:emma>
    </inkml:annotationXML>
    <inkml:trace contextRef="#ctx0" brushRef="#br0">0 356 432 0,'0'0'77'16,"0"0"23"-16,0 0 5 15,38-12-14-15,-38 12-22 16,37-12 18-16,-37 12 14 0,43 0 21 16,-6 0-2-16,-5 0-1 15,-32 0-35-15,53 4 4 0,-10 4 20 16,-6 0 4-16,6-4-29 15,10 0-12-15,11 0-14 16,5-4-45-16,11-4 42 0,5-4-54 16,11-4 3-16,11-4-6 15,0-4 7-15,10 4 6 16,16-8 6-16,16-4 23 15,17 4 15-15,25-8-45 0,23 4-16 16,4 4 32-16,6 4-17 16,0 4-17-16,-6 4 33 15,-4 8-14-15,-1 4 29 0,0 4 6 16,0 0-25-16,-5 0 2 15,-5 4-1-15,-17 0-31 0,-10-4 25 16,-11-4-25-16,-16-4 30 16,-10-8-34-16,-11 0 14 15,-16-4 14-15,-11 0-17 16,-21 0-17-16,-11 8 29 0,-15 0 6 15,-12 0-15-15,-42 8 0 16,0 0 28-16,43-8 3 16,-43 8 4-16,0 0 18 0,0 0-29 15,0 0-20-15,0 0 13 16,0 0-17-16,0 0-11 15,0 0 30-15,0 0-19 0,0 0-6 16,0 0-2-16,0 0 16 16,0 0-8-16,21 60-12 15,-21-60 20-15,16 52-5 16,-16-52-7-16,6 60-2 0,-6-60 18 15,-6 64-8-15,6-12-4 16,-10-4 0-16,4 0 25 0,-4 4 15 16,-1-4-23-16,6 0-3 15,-6 4 4-15,6 4-14 16,-6-1 2-16,6 9-15 0,-1 4 18 15,-4 4-3-15,-1 8 13 16,0 4 11-16,-5-4 0 16,6 8 0-16,-6-4 16 15,-6 0-10-15,12 0-25 0,-6-4 14 16,5-4-12-16,-5 4-9 15,0-8-4-15,0 0 3 16,0 0 10-16,5 0-10 0,-5 0-6 16,-5 4 18-16,5-5-12 15,0 5-6-15,0 0 11 0,0 0 2 16,-5-4-15-16,5-4 1 15,0 8 1-15,0-4 10 16,0 0-2-16,-5 4-2 0,5-4-16 16,0 4 13-1,0 4-9-15,5 0 14 0,0 0 3 16,1 0-16-16,-1 0 16 15,0 0-8-15,6-4 4 0,0-8-16 16,-1-1 4-16,1-3 8 16,0-4 0-16,-1 0 6 15,6 0-1-15,0 0-17 0,-10-4 12 16,4 8-3-16,1-4 7 15,-6 4 3-15,6 4-7 0,-6 0 2 16,6 4-6-16,-6 0 13 16,6 8-16-16,-6 0-6 15,-5 4 13-15,6 0-11 16,-6 4 14-16,0 0 10 0,5 4-16 15,0-5-8-15,1 9 16 16,4 0-5-16,6 12-7 16,0 0 13-16,6 4-6 0,4 4-9 15,1-4 15-15,0 0-17 16,-1 4 18-16,1-4 2 15,0 0-9-15,-1 4 11 0,1 4 39 16,0 3-2-16,5 1 1 16,-6 0-6-16,6 0 15 15,-5 0-3-15,5 0-11 16,-5 0-10-16,5 4-9 0,5-4-3 15,-10 0 2-15,5-4-13 16,5-8-8-16,-10-8 9 0,5-9-12 16,-6-7 0-16,1-12-3 15,-6-12 9-15,1 0 2 0,-6-12-12 16,0-8 7-16,-6 0-11 15,-4-4 14-15,10-40 3 0,-32 36-12 16,5-4 3-16,-10-12 0 16,5-8 0-16,-6-4 0 15,1-4 10-15,0-4-8 16,-6 0-7-16,0 0-4 0,-5-4 20 15,0 0-4-15,-5 0-14 16,0 0 11-16,-6 0-4 0,-5 0-6 16,0 0 12-16,-5 4-13 15,-6 0 10-15,6 4-9 0,5 0 6 16,0 4 9-16,0 0-9 15,0-4-7-15,6 0 10 0,-1 0-3 16,6 0-3-16,-1 0 3 16,-4-4 6-16,-1 0-10 15,6 0-3-15,-6-4 12 0,11 0-5 16,-5 4 0-16,10-8 22 15,6 4-37-15,5-4 1 0,32 8 5 16,-27-8 2-16,27 8-1 16,0 0 8-16,0 0-8 0,-26-12-22 15,26 12 14-15,0 0-26 16,0 0 2-16,16-28 6 0,-16 28 7 15,37-28 5-15,-5 4 17 16,0 4-9-16,5 0-1 0,-5 4 15 16,6-8 0-16,-1 4-13 15,-5 0 13-15,0 0 3 16,0 8-20-16,-32 12 23 0,27-8 1 15,-27 8-20-15,0 0 26 16,0 0 13-16,21 8 1 0,-21-8 41 16,0 0 2-16,5 40-16 0,-15-12-17 15,10-28-18-15,-43 44-15 16,0-12 25-16,-5-4-19 0,-5 4 4 15,0-4-4-15,-6 0 18 16,6 0 18-16,-1 0-4 0,12-12-19 16,10 0 11-16,5-4-12 15,27-12-11-15,0 0 3 16,0 0-2-16,0 0-4 0,0 0 2 15,0 0 23-15,38 12-22 16,9-4-11-16,1-4 8 0,6-4-4 16,4 0-8-16,-4 4 4 15,-6-8-81-15,-6 4-133 0,-10 4-97 16,-32-4-300-16,22-12-485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1:21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0911FF-B432-46EB-BB4A-584207DF7A0B}" emma:medium="tactile" emma:mode="ink">
          <msink:context xmlns:msink="http://schemas.microsoft.com/ink/2010/main" type="inkDrawing" rotatedBoundingBox="18536,4601 24537,9733 21615,13150 15614,8018" semanticType="callout" shapeName="Other">
            <msink:sourceLink direction="with" ref="{D19F41C4-4159-41AC-944D-7CECACA528AF}"/>
            <msink:sourceLink direction="with" ref="{B4B63A74-18D7-45C8-A65E-9B7BD812DA5D}"/>
          </msink:context>
        </emma:interpretation>
      </emma:emma>
    </inkml:annotationXML>
    <inkml:trace contextRef="#ctx0" brushRef="#br0">-6145-5473 639 0,'43'4'199'0,"-43"-4"69"16,48 8-9-16,-6 0 14 15,1-4-47-15,0 4-20 0,10-4-3 16,0 0-27-16,22 0 2 15,10 0-41-15,11-4-7 16,11-4-43-16,26-4-33 0,16 0 7 16,27-8-20-16,10-4-28 15,17-4 10-15,15-8-17 0,12 0-1 16,15-4 1-16,21 1-13 15,11 3 7-15,1 0 9 16,-1 0-9-16,-5 8 5 0,-1 0-16 16,1 4 19-1,5 4-13-15,-5 0 5 0,-21 4 6 16,-17 0-17-16,-15 4 6 15,-22 4 5-15,-26 0-3 0,-17 4 15 16,-26 0-5-16,-27 0-23 16,-15 4 16-16,-17-4 4 15,-16 4-9-15,-10-4 0 0,-11 0 11 16,-32 0 2-16,0 0-8 15,32 4 2-15,-32-4 2 0,0 0-4 16,0 0-5-16,0 0 13 16,0 0-8-16,0 0-6 15,0 0 15-15,0 0-9 16,0 0-7-16,0 0 10 15,0 0 3-15,0 0-22 0,0 0 16 16,0 0 17-16,21 48-26 16,-16 0 3-16,-5 12 13 0,-10 16 18 15,-1 11 22-15,-5 25-16 16,0 24 38-16,0 20-25 15,5 24 13-15,6 8-20 0,0 12-16 16,5 12-10-16,-6 4 34 16,12-1 9-16,-1-7-5 15,0-16-11-15,1-12-5 16,-1-8-3-16,0-12 20 0,6 0 12 15,-6 0-28-15,1-5-8 16,-1-3-6-16,0-4-17 16,-5 0 7-16,0-12-10 0,-5-12-6 15,0 0 43-15,-6-8 78 16,0-8-53-16,-5-16-12 0,6-12 17 15,-6-8 32-15,0-12-10 16,0-12-37-16,16-48-8 16,-16 52 6-16,16-52-32 15,0 0-12-15,0 0 13 0,0 0-14 16,0 0 1-16,-16 43 8 15,16-43-14-15,0 0-3 16,0 0 8-16,0 0-45 0,0 0-54 16,0 0-59-16,-27-55-51 15,6-9 31-15,-6-8 75 16,1-8 19-16,4 4-4 0,-4 0 33 15,-1 8 19-15,0 8 18 16,1 8 4-16,26 52 19 0,-22-56-18 16,22 56 5-1,-21-52 6-15,21 52-3 0,0 0 0 16,0 0 3-16,0 0-3 15,0 0-6-15,0 0 6 0,0 0 62 16,0 0 8-16,32 4 4 16,-32-4-24-16,48 52 40 15,-5 8 24-15,-6 4 30 0,-5 4-42 16,0 12-42-16,5-4-23 15,-5 0-5-15,0-4-5 16,-5-4-7-16,5-8-1 0,-11-9 14 16,-21-51-21-16,27 56-12 15,-27-56 20-15,0 0 27 16,0 0-22-16,21 44 52 15,-21-44-8-15,0 0-53 0,0 0-20 16,0 0 28-16,16-56-34 16,5-15-12-16,1-21 16 0,15-16-2 15,11-4-26-15,16-8-83 16,16 8-94-16,0 4-84 15,0 16-102-15,0 20-136 0,-6 12-443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1:29.3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45F0EA-51AB-449D-BBD9-3632CDDE990C}" emma:medium="tactile" emma:mode="ink">
          <msink:context xmlns:msink="http://schemas.microsoft.com/ink/2010/main" type="writingRegion" rotatedBoundingBox="23753,17677 10015,19039 9528,14122 23266,12760"/>
        </emma:interpretation>
      </emma:emma>
    </inkml:annotationXML>
    <inkml:traceGroup>
      <inkml:annotationXML>
        <emma:emma xmlns:emma="http://www.w3.org/2003/04/emma" version="1.0">
          <emma:interpretation id="{3B8D722B-8693-4EB8-A7B7-10385A251224}" emma:medium="tactile" emma:mode="ink">
            <msink:context xmlns:msink="http://schemas.microsoft.com/ink/2010/main" type="paragraph" rotatedBoundingBox="17405,18584 9934,18913 9839,16765 17311,16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4C425F-E108-4407-B860-6E27E6C56B87}" emma:medium="tactile" emma:mode="ink">
              <msink:context xmlns:msink="http://schemas.microsoft.com/ink/2010/main" type="line" rotatedBoundingBox="17405,18584 9934,18913 9839,16765 17311,16437">
                <msink:destinationLink direction="with" ref="{D19F41C4-4159-41AC-944D-7CECACA528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AF8965E-C84A-491E-9887-4A3231438751}" emma:medium="tactile" emma:mode="ink">
                <msink:context xmlns:msink="http://schemas.microsoft.com/ink/2010/main" type="inkWord" rotatedBoundingBox="17391,18258 13382,18435 13301,16613 17311,16437"/>
              </emma:interpretation>
            </emma:emma>
          </inkml:annotationXML>
          <inkml:trace contextRef="#ctx0" brushRef="#br0">-4850 4245 1473 0,'0'0'270'15,"0"0"23"-15,-16 16 19 16,16-16-38-16,0 0-70 0,0 0-61 15,0 0-65-15,0 0-34 0,0 0-26 16,-11-28-18-16,11-16-41 16,22-8-69-16,4-16-23 0,17 4 44 15,10-4 41-15,-5 8 22 16,6 12 29-16,-6 12 5 0,0 12 10 15,-6 20 79-15,-10 8 31 16,0 20 36-16,-16 12 27 0,-10 8-24 16,-17 8-50-16,-5 0-8 15,-11 4-20-15,-10-8-23 0,0 0-30 16,-17-12-22-16,1 0-11 15,-6-8-17-15,1-8-54 0,-1-12-20 16,6-8-5-16,5-12-26 16,5-12-39-16,6-16-30 0,5-8-19 15,5-12-13-15,17 0 89 16,-1 12 71-16,6 8 46 0,5 40 8 15,0 0 39-15,-6-28 184 0,6 28-5 16,0 0 8-16,0 48-25 16,0 4-31-16,-5 0-19 15,-11 0 1-15,0 0-34 0,0-4-34 16,-5-4-33-16,-1-8-16 15,22-36-3-15,-32 32-14 0,32-32-18 16,-37 12-68-16,10-20-7 0,27 8-42 16,-21-48-61-16,5-8-10 15,11-12-2-15,5-8 102 0,5 16 46 16,0 8 32-16,1 16 16 15,-6 36 37-15,0 0 165 0,0 0 66 16,0 0 24-16,-6 48-17 16,-4 16 33-16,-12 12-66 15,-4 4-86-15,-12 0-71 0,-4 0-32 16,5-16-76-16,5-4-216 0,0-16-211 15,0-16-162-15,32-28-324 16,-54 0-303-16</inkml:trace>
          <inkml:trace contextRef="#ctx0" brushRef="#br0" timeOffset="249.6">-5447 2990 2032 0,'0'0'377'0,"0"0"-15"16,0 0 61-16,0 0-36 0,22 52-123 16,-17 16-57-16,5 12 1 15,-4 4-62-15,-6 12-77 0,0 0-29 16,5-5-34-16,-5-7-188 0,0-12-183 15,0-4-98-15,-5-8-278 16,-6-20-432-16</inkml:trace>
          <inkml:trace contextRef="#ctx0" brushRef="#br0" timeOffset="3120">-6129 3833 1996 0,'0'0'50'0,"0"0"31"16,0 0 100-16,0 0-19 15,0 0-84-15,0 0-45 0,27 4-16 16,-1 0-13-16,-26-4-172 16,0 0-256-16,27 0-250 0</inkml:trace>
          <inkml:trace contextRef="#ctx0" brushRef="#br0" timeOffset="2932.8">-6108 4057 860 0,'0'0'150'0,"0"0"98"15,22 8 48-15,-22-8-7 16,0 0-17-16,16 44 25 0,-6 0-26 15,-4 0-35-15,-6 8-29 0,-6 0-42 16,-4 8-51-16,-6 0-37 16,-6 4-48-16,-4-4-5 0,-12 0-20 15,1-4-22-15,-6-4-62 0,-5-8-83 16,6-4-104-16,4-8-164 15,6-20-296-15,6-12-70 16</inkml:trace>
          <inkml:trace contextRef="#ctx0" brushRef="#br0" timeOffset="3369.6">-6598 3949 1333 0,'27'36'255'0,"5"-8"112"16,10 0 2-16,-4 4-32 0,-1 12-28 15,0 0-102-15,-5 12-35 16,-16 12-23-16,-11 0-46 0,-15 4-38 15,-17 4-24-15,-10-8-34 0,-16 0-49 16,-6-8-75-16,-5 0-118 16,0-12-197-16,0-12-288 0,5-16-142 15</inkml:trace>
          <inkml:trace contextRef="#ctx0" brushRef="#br0" timeOffset="3666">-6801 4061 1971 0,'11'80'265'16,"0"0"82"-16,-6-8-42 16,-5-4-87-16,0 0-68 0,-5 0-65 15,-11-8-23-15,-6 0-13 0,-10-4-29 16,-10 0-4-16,-11-8-10 15,-11-4-9-15,-6-12 3 16,1-4 10-16,0-16-15 0,5-12 15 16,5-16-3-16,6-12 10 0,10-20-7 15,6-16-10-15,10-20-5 16,17-4-3-16,4-4 8 0,17 8 0 15,0 8-4-15,10 8-63 16,5 12-68-16,6 12-96 0,6 8-170 16,-6 8-303-16,-6 8-133 0</inkml:trace>
          <inkml:trace contextRef="#ctx0" brushRef="#br0" timeOffset="4383.6">-7669 3621 1880 0,'69'-20'179'0,"11"-4"78"15,-6-8-47-15,-4 5-85 0,-17-1-74 16,-10 8-42-16,-11 8-189 15,-32 12-220-15,0 0-274 16</inkml:trace>
          <inkml:trace contextRef="#ctx0" brushRef="#br0" timeOffset="3837.6">-7174 4397 2206 0,'0'0'87'15,"0"0"175"-15,11 40 45 16,-11-40-61-16,0 0-111 0,0 0-62 16,11 32-55-16,-11-32-111 0,0 0-143 15,0 0-280-15,0 0-415 16</inkml:trace>
          <inkml:trace contextRef="#ctx0" brushRef="#br0" timeOffset="4165.2">-8069 4341 1819 0,'0'0'173'15,"0"0"80"-15,16 40 92 0,-11 0-16 16,-10-4-97-16,-16 0-100 15,-6 4-57-15,-5-4 5 0,-5 0-6 16,-1-8-5-16,1 0-2 16,10-16 2-16,1 0 34 0,26-12-4 15,-32-4-41-15,5-12-27 0,6-16-21 16,10-20 1-16,6-16-6 15,-1-24-5-15,12-16-14 0,-6-16 2 16,10-12-26-16,-4 4-7 0,10 4-24 16,-11 20-38-16,6 24-44 15,-6 24-67-15,-5 17-108 0,0 43-216 16,0 0-249-16,0 0 3 15</inkml:trace>
        </inkml:traceGroup>
        <inkml:traceGroup>
          <inkml:annotationXML>
            <emma:emma xmlns:emma="http://www.w3.org/2003/04/emma" version="1.0">
              <emma:interpretation id="{BE2A8DF5-3506-4624-A1CC-E09B1C118BD4}" emma:medium="tactile" emma:mode="ink">
                <msink:context xmlns:msink="http://schemas.microsoft.com/ink/2010/main" type="inkWord" rotatedBoundingBox="12878,18784 9934,18913 9846,16922 12790,16793"/>
              </emma:interpretation>
            </emma:emma>
          </inkml:annotationXML>
          <inkml:trace contextRef="#ctx0" brushRef="#br0" timeOffset="4836">-8986 4025 1420 0,'0'0'312'0,"0"0"79"16,0 0 23-16,0 0-56 0,16 40-108 16,-16 8-86-16,-10 8-59 0,-17 4-43 15,-21 0-31-15,-11 8-19 16,-10-4 2-16,-6 0-14 0,6-8 11 15,0-8-11-15,10-12-4 0,11-8 15 16,11-12-18-16,37-16-35 16,-32-8-7-16,11-24-24 0,15-16-35 15,12-24-7-15,15-16-2 0,11-12 16 16,11-8 32-16,4 8 34 15,1 16 12-15,-5 16 12 16,-6 20 16-16,-5 20-5 0,-5 20 12 16,-27 8 12-16,5 32 40 0,-15 20-11 15,-17 12-12-15,-16 16 35 16,-10 8 36-16,-6 12-20 0,1 8-18 15,-1-4-10-15,6 8 38 0,5-4 30 16,11-8-12-16,10-12-4 16,6-4-23-16,15-13-19 0,12-11 18 15,20-4-10-15,17-12 21 0,10-8-35 16,11-8-35-16,16-8-14 15,5-16-19-15,6-16-155 16,0-16-137-16,-1-12-97 0,1-12-159 16,-11 0-310-16,-11-4-113 0</inkml:trace>
          <inkml:trace contextRef="#ctx0" brushRef="#br0" timeOffset="4992">-8996 4913 2158 0,'0'0'222'0,"0"0"78"16,0 0-25-16,0 0-83 15,0 0-76-15,0 0-55 16,0 0-34-16,0 0-37 0,0 0-163 16,31-20-259-16,-31 20-446 0</inkml:trace>
          <inkml:trace contextRef="#ctx0" brushRef="#br0" timeOffset="14149.22">-9881 3362 1593 0,'0'0'337'0,"5"-20"77"0,-5 20-84 16,0 0-141-16,0 0-79 0,0 0-68 16,0 0-16-16,0 0-20 15,0 0-31-15,0 0-107 0,0 0-115 16,0 0-185-16,0 0-139 15,0 0 33-15</inkml:trace>
          <inkml:trace contextRef="#ctx0" brushRef="#br0" timeOffset="13962.02">-10265 4353 543 0,'0'0'138'15,"0"0"-7"-15,0 0 27 0,0 0-6 16,0 0 27-16,0 0 5 0,0 0-19 16,0 0-3-16,0 0-9 15,0 0-49-15,0 0-68 0,0 0-18 16,0 0 1-16,0 0-15 0,5-32-18 15,6 0 19-15,5-4-12 16,5-8-41-16,6-8-48 0,5-4 43 16,5 0 28-16,1 8 18 0,-6 4 1 15,5 12 1-15,-11 8-1 16,1 8 13-16,0 20-17 15,-27-4 15-15,21 40-8 0,-10 8 11 16,-11 0 14-16,-11 0 63 0,-5 4 13 16,-5 0-17-16,-6-8-35 15,-5 0-16-15,0-4-17 0,-5-8-10 16,-6-4-3-16,6-8 16 0,-6-4-16 15,11-8 5-15,0 0-5 16,6-12 4-16,26 4-9 0,-32-16-6 16,32 16 2-16,-32-48-2 0,16 8 4 15,0 0 7-15,10 12 5 16,1 8 7-16,5 20-15 15,0 0 3-15,0 0 131 0,0 0 60 16,-21 32-70-16,-1 8-41 0,-4 8-14 16,-1 0 11-16,1 0 20 0,-1 4 1 15,0 0-21-15,1-4-32 16,-1-4-13-16,0-4-26 0,1-4 7 15,-1 0-8-15,27-36-20 0,-27 32-64 16,27-32-169-16,0 0-319 16,0 0-208-16,0 0 63 0</inkml:trace>
          <inkml:trace contextRef="#ctx0" brushRef="#br0" timeOffset="12433.22">-10169 4329 443 0,'-11'8'121'0,"11"-8"5"16,0 0-8-16,0 0-27 0,0 0 3 16,0 0 10-16,0 0 17 15,0 0-10-15,0 0 0 0,0 0 1 16,0 0 22-16,0 0-12 15,0 0-20-15,0 0-1 0,0 0-23 16,0 0-49-16,0 0 0 16,0 0-26-16,0 0 13 0,0 0-23 15,0 0 18-15,0 0-11 0,0 0 23 16,0 0-23-16,0 0 15 15,0 0-28-15,0 0 27 0,0 0-31 16,0 0 35-16,0 0-37 0,0 0 12 16,0 0 11-16,0 0-17 15,0 0 36-15,0 0-26 0,0 0 32 16,0 0-29-16,0 0 14 15,0 0-9-15,-16 4 1 0,16-4 6 16,0 0-16-16,0 0 19 16,0 0-15-16,0 0 10 0,0 0 6 15,0 0-16-15,0 0-3 0,0 0 14 16,0 0 5-16,0 0-11 15,0 0-8-15,0 0-3 0,0 0 11 16,0 0 0-16,0 0-14 0,0 0-1 16,0 0 18-16,0 0 1 15,0 0-17-15,0 0-11 0,0 0-113 16,0 0-122-16,0 0-135 15,0 0-101-15</inkml:trace>
          <inkml:trace contextRef="#ctx0" brushRef="#br0" timeOffset="14523.62">-10452 3813 745 0,'-26'24'341'15,"26"-24"121"-15,0 0 17 0,-32 20-23 16,5-4-79-16,-5 0-96 0,-10 4-29 16,-6 0-8-16,-16 8-18 15,-22 0-28-15,-4-4-40 0,-17 4-35 16,1 0-20-16,-1-8-11 0,0 0-31 15,6-4-35-15,0-4 3 0,16 0-24 16,10-4 0-16,16-4 14 16,11 0-22-16,16 0-7 0,6-4 22 15,26 0-18-15,-27 4-5 0,27-4-9 16,0 0-86-16,0 0-103 15,0 0-62-15,0 0-28 16,0 0-38-16,0 0-123 0,0 0-173 16,0 0-151-16</inkml:trace>
          <inkml:trace contextRef="#ctx0" brushRef="#br0" timeOffset="14695.22">-11688 4441 1577 0,'0'0'472'0,"0"0"5"16,0 0-53-16,0 0-80 15,0 0-79-15,0 0-71 0,0 0-42 16,0 0-30-16,0 0-58 0,0 0-35 16,0 0-13-16,0 0-39 15,0 0-157-15,0 0-151 0,0 0-370 16,0 0-479-16</inkml:trace>
        </inkml:traceGroup>
      </inkml:traceGroup>
    </inkml:traceGroup>
    <inkml:traceGroup>
      <inkml:annotationXML>
        <emma:emma xmlns:emma="http://www.w3.org/2003/04/emma" version="1.0">
          <emma:interpretation id="{66490AAD-FB7C-499D-8E0C-2C1EE3A2656E}" emma:medium="tactile" emma:mode="ink">
            <msink:context xmlns:msink="http://schemas.microsoft.com/ink/2010/main" type="paragraph" rotatedBoundingBox="23499,15118 15194,15942 14960,13583 23266,12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16680F-3CB7-46B4-B233-01ED935A584C}" emma:medium="tactile" emma:mode="ink">
              <msink:context xmlns:msink="http://schemas.microsoft.com/ink/2010/main" type="line" rotatedBoundingBox="23499,15118 15194,15942 14960,13583 23266,12760"/>
            </emma:interpretation>
          </emma:emma>
        </inkml:annotationXML>
        <inkml:traceGroup>
          <inkml:annotationXML>
            <emma:emma xmlns:emma="http://www.w3.org/2003/04/emma" version="1.0">
              <emma:interpretation id="{B4B63A74-18D7-45C8-A65E-9B7BD812DA5D}" emma:medium="tactile" emma:mode="ink">
                <msink:context xmlns:msink="http://schemas.microsoft.com/ink/2010/main" type="inkWord" rotatedBoundingBox="23446,14582 21759,14750 21578,12927 23266,12760">
                  <msink:destinationLink direction="with" ref="{410911FF-B432-46EB-BB4A-584207DF7A0B}"/>
                </msink:context>
              </emma:interpretation>
            </emma:emma>
          </inkml:annotationXML>
          <inkml:trace contextRef="#ctx0" brushRef="#br0" timeOffset="-7316.42">1317 579 1722 0,'0'0'477'0,"0"0"5"15,0 0-72-15,0 0-41 16,0 0-160-16,-32 20-92 15,32-20-36-15,0 0-44 0,-22-60-20 16,22-11-17-16,11-17-9 16,16 0-5-16,10 0 9 0,6 8-4 15,5 12 2-15,0 28 16 16,-11 24-15-16,-37 16 47 15,48 40 90-15,-21 16 49 0,-22 16 35 16,-10 12-27-16,-11 8-42 16,-22 0-90-16,-10-5-33 15,-16 1-4-15,-10-4 4 16,-6-12-18-16,5-16-36 0,1-16-23 15,-6-20-67-15,16-16-46 16,5-24-21-16,11-24-17 16,11-20-15-16,10-16 72 0,22-4 81 15,5 8 24-15,0 13 26 16,5 15 6-16,-5 48 7 0,0 0 71 15,0 0 142-15,0 0-14 16,11 48 24-16,-17 15 35 16,-4 21 31-16,-17 8-81 15,-5 4-54-15,-11 4-31 0,6-12-17 16,0-8-46-16,0-20-46 15,5-12 15-15,32-48-3 16,0 0-184-16,-43 12-97 0,43-12-1 16,-27-84-101-16,17-24 22 15,15-16 119-15,6-4 116 0,5 16 35 16,-6 16 46-16,6 21 16 15,-10 23 53-15,-6 52 112 16,0 0 166-16,0 0-57 0,-48 68-49 16,-6 19 55-1,-10 21-71-15,6 4-120 0,-1-4-36 16,0-8-26-16,12-8-222 15,4-16-209-15,6-20-167 0,-1-16-215 16,6-28-541-16</inkml:trace>
          <inkml:trace contextRef="#ctx0" brushRef="#br0" timeOffset="-7066.82">112-540 2658 0,'-5'-52'239'0,"5"52"11"16,0 0-24-16,0 0 103 0,0 0 80 15,-11 56-134-15,6 28-4 16,0 20-49-16,5 12-67 15,5 16-81-15,0 4-47 0,1-4-228 16,-1-4-291-16,0 0-124 16,-10-9-351-16</inkml:trace>
        </inkml:traceGroup>
        <inkml:traceGroup>
          <inkml:annotationXML>
            <emma:emma xmlns:emma="http://www.w3.org/2003/04/emma" version="1.0">
              <emma:interpretation id="{633288CE-6EBB-473A-9F85-1E161A0A6746}" emma:medium="tactile" emma:mode="ink">
                <msink:context xmlns:msink="http://schemas.microsoft.com/ink/2010/main" type="inkWord" rotatedBoundingBox="21331,15333 15194,15942 14964,13620 21101,13012"/>
              </emma:interpretation>
            </emma:emma>
          </inkml:annotationXML>
          <inkml:trace contextRef="#ctx0" brushRef="#br0" timeOffset="-6786.02">-591 731 2656 0,'0'0'299'16,"0"0"88"-16,0 0 96 15,0 0 81-15,10 60 4 0,-26 20-95 16,-10 0-21-16,-17 8-144 16,0-4-123-16,-5-4-110 15,0-4-50-15,-5-16-88 0,11-8-342 16,4-20-430-16,6-12-107 15,32-20-111-15,-26-24-294 16</inkml:trace>
          <inkml:trace contextRef="#ctx0" brushRef="#br0" timeOffset="-6380.42">-1071 288 3093 0,'0'44'349'0,"11"-4"1"16,-11-40 49-16,37 72-8 16,-5-5-14-16,-5 9 20 15,-11 4-112-15,-11 16-106 0,-21 0-93 16,-16 4-111-16,-21-4-350 15,-6-16-239-15,-5-8-135 16,-5-16-129-16,5-28-464 0</inkml:trace>
          <inkml:trace contextRef="#ctx0" brushRef="#br0" timeOffset="-6614.42">-623 212 3069 0,'0'0'183'0,"0"0"17"16,0 0-76-16,0 0-51 15,0 0-52-15,0 0-36 0,32-16-209 16,-32 16-314-16,0 0-438 16</inkml:trace>
          <inkml:trace contextRef="#ctx0" brushRef="#br0" timeOffset="-6068.42">-1476 364 3080 0,'27'52'284'0,"-11"16"56"0,0 15 59 16,-16 21-72-16,-11 16-98 16,-10 12-39-16,-17 0 6 15,-15-8-51-15,-16-8-39 0,-6-16 38 16,-10-16-21-16,5-24-61 15,0-16-20-15,11-28-29 0,-1-20 8 16,17-24-34-16,0-28-14 16,10-32-31-16,11-24 1 15,11-12-20-15,15-4 59 16,12-4 12-16,15 12-20 0,16 8-70 15,11 16-206-15,6 12-168 16,10 13-122-16,-6 19-155 16,1 12-426-16</inkml:trace>
          <inkml:trace contextRef="#ctx0" brushRef="#br0" timeOffset="-5896.82">-1924 867 3174 0,'0'0'345'0,"0"0"85"15,0 0-72-15,0 0-176 16,0 0-94-16,0 0-171 0,0 0-301 16,0 0-232-16,0 0-712 15</inkml:trace>
          <inkml:trace contextRef="#ctx0" brushRef="#br0" timeOffset="-5382.01">-2601-108 3711 0,'59'-32'443'0,"10"-8"-5"0,6 0-212 15,5 0-108-15,-11 8-306 16,-5 8-309-16,-16 8-149 0,-48 16-350 15</inkml:trace>
          <inkml:trace contextRef="#ctx0" brushRef="#br0" timeOffset="-5569.21">-2888 699 3629 0,'5'32'133'15,"-5"-32"99"-15,0 0 97 0,0 0 2 16,-11 52-122-16,-15-8-86 15,-12 0-53-15,-15-12-15 16,5 0 34-16,5-12 51 0,1-12 47 16,4-12-63-16,6-16-82 15,32 20-7-15,-42-88 30 16,15 0-21-16,11-16 43 15,5-4-19-15,6-3-64 0,10-5-4 16,11 8-6-16,-5 16-13 16,5 4-394-16,-5 16-278 0,5 12-95 15,-6 12-295-15,-10 48-409 16</inkml:trace>
          <inkml:trace contextRef="#ctx0" brushRef="#br0" timeOffset="-4711.21">-3368 1447 3664 0,'0'0'393'0,"0"0"34"16,0 0-175-16,0 0-130 0,-11-44-212 15,11 8-253-15,11 8-183 16,-11 28-407-16</inkml:trace>
          <inkml:trace contextRef="#ctx0" brushRef="#br0" timeOffset="-4898.41">-3949 531 3316 0,'0'0'74'0,"32"-8"-3"15,0 12 76-15,-32-4 101 16,37 40-33-16,-10 8-44 0,-27 16-58 16,-11 12-13-1,-21 12-41-15,-21 4-43 0,-6 0-8 16,-15-12 12-16,-1-16-27 15,0-20-16-15,6-24 14 0,5-24-24 16,5-24-27-16,17-32-65 16,10-24-10-16,16-16 38 15,11-8 51-15,21 4 8 0,16 8 28 16,10 8-14-16,6 20 17 15,5 17-2-15,-10 19-1 0,-6 28 10 16,-37 4-4-16,27 60 20 16,-27 23-23-16,-27 33 20 15,-15 24-13-15,-22 16 124 16,-6 4 19-16,-4-4 83 0,5-12 78 15,15-12 44-15,12-12 24 16,20-4-25-16,17-12-42 0,21-16-45 16,21-13-29-16,22-15-82 15,21-12-69-15,10-20-19 16,17-20-54-16,5-20-76 0,5-16-336 15,6-24-516-15,-1-12-125 16,-4-15-194-16</inkml:trace>
          <inkml:trace contextRef="#ctx0" brushRef="#br0" timeOffset="-3790.81">-5751 831 2650 0,'32'0'392'15,"-32"0"15"-15,0 0-9 0,0 0-105 16,0 0-114-16,0 0-98 16,22-48-44-16,-17-4-71 0,0-8-113 15,1-8-71-15,4-8 15 16,6 1 57-16,0 3 55 15,11 8 15-15,10 16 30 0,1 12 28 16,4 16 11-16,6 12 7 16,0 20-6-16,-5 16 3 15,-11 16-2-15,-6 16 5 16,-10 8 5-16,-5 7 9 0,-16 9-5 15,-6 8 1-15,-5-4 7 16,0-8 19-16,5-4 34 0,1-8-29 16,10-8-7-16,10-8 26 15,6-16-21-15,11-4-18 0,5-16-11 16,5-12 0-16,1-8-6 15,-6-12 6-15,0-8 3 0,-6-4-9 16,-4-12-4-16,-6 4-7 16,-11-4 3-16,-10-4-26 15,-1 0-10-15,-4 4 8 16,-17 4-3-16,-10 12 13 0,-17 12 13 15,-15 12 5-15,-11 16-11 16,-16 8 10-16,0 4 5 0,-10 8 5 16,4-4 0-16,6 4-5 15,6-8 6-15,15-8 4 0,6-8-10 16,16-12 8-16,5-16-8 15,10-8 5-15,12-12-15 16,10-8 4-16,10-4 0 0,6-4 9 16,11 8-3-16,0 0 0 15,5 8-6-15,-16 36-3 16,10-32 6-16,-10 32-9 0,0 0 12 15,0 0-8-15,0 0 17 16,32-20-9-16,-32 20 0 0,27-4 8 16,-27 4-12-16,0 0 34 15,21 32 14-15,-10 8 15 0,-6 4 8 16,-15 8-3-16,-12 16-12 15,1 12 12-15,-16 12-9 0,-1 4-22 16,-10 4 1-16,-5 8 27 16,-6 0 47-16,6 4 4 15,5-8 42-15,6-4-46 16,10-4-34-16,10-4-15 0,12-9 16 15,15-3 55-15,16-8 11 16,17-8 36-16,20-8 36 0,22-16-51 16,16-12-5-16,11-8-22 15,15-12-56-15,6-16-36 0,11-8-10 16,-11-8-40-16,-6-8-106 15,-20-8-192-15,-17 0-232 0,-16 0-109 16,-26 0 6-16,-43 40-144 16,16-52-314-16</inkml:trace>
          <inkml:trace contextRef="#ctx0" brushRef="#br0" timeOffset="-3619.21">-5521 1855 3384 0,'0'0'415'16,"0"0"205"-16,0 0-27 15,0 0-203-15,0 0-195 0,0 0-92 16,0 0-199-16,0 0-279 16,0 0-235-16,0 0-112 15,0 0-313-15,0-56-380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0:31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28CBA6-83BB-486F-AD52-A827682403F4}" emma:medium="tactile" emma:mode="ink">
          <msink:context xmlns:msink="http://schemas.microsoft.com/ink/2010/main" type="inkDrawing" rotatedBoundingBox="14434,6011 14961,5786 15106,6126 14579,6351" hotPoints="14482,6189 14583,5938 14889,5842 15023,5932 14923,6192 14651,6286" semanticType="enclosure" shapeName="Hexagon"/>
        </emma:interpretation>
      </emma:emma>
    </inkml:annotationXML>
    <inkml:trace contextRef="#ctx0" brushRef="#br0">-2409 2504 1942 0,'-38'64'236'0,"38"-64"41"16,-5 68-39-16,5-68-79 0,32 60-72 15,5-24-38-15,17-20-13 16,10-8-21-16,0-16-6 0,0-8-2 15,-6-8-4-15,-4-12-3 16,-12-12 4-16,-10-4-10 0,-11-4 6 16,-10 0 46-16,-16 8 52 15,5 48 14-15,-43-44 32 0,-10 24 2 16,-11 16 9-16,-5 12-9 15,5 12-63-15,0 0-44 0,10 4-12 16,17-4-30-16,37-20-98 16,0 0-135-16,-32 48-109 15,32-48-261-15,0 0-536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1:51.5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ECD628-F751-4CFF-81AA-BA2A07B17D5A}" emma:medium="tactile" emma:mode="ink">
          <msink:context xmlns:msink="http://schemas.microsoft.com/ink/2010/main" type="writingRegion" rotatedBoundingBox="22344,3599 4976,3238 5040,160 22408,521"/>
        </emma:interpretation>
      </emma:emma>
    </inkml:annotationXML>
    <inkml:traceGroup>
      <inkml:annotationXML>
        <emma:emma xmlns:emma="http://www.w3.org/2003/04/emma" version="1.0">
          <emma:interpretation id="{6D6006D9-A7E9-4CCA-A7FC-3A7F3259AF93}" emma:medium="tactile" emma:mode="ink">
            <msink:context xmlns:msink="http://schemas.microsoft.com/ink/2010/main" type="paragraph" rotatedBoundingBox="22344,3599 4976,3238 5040,160 22408,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1D7E7-749D-4A77-BDE9-E27B74EBE94D}" emma:medium="tactile" emma:mode="ink">
              <msink:context xmlns:msink="http://schemas.microsoft.com/ink/2010/main" type="line" rotatedBoundingBox="22344,3599 4976,3238 5040,160 22408,521"/>
            </emma:interpretation>
          </emma:emma>
        </inkml:annotationXML>
        <inkml:traceGroup>
          <inkml:annotationXML>
            <emma:emma xmlns:emma="http://www.w3.org/2003/04/emma" version="1.0">
              <emma:interpretation id="{B9AB67BF-6B03-43A4-BBEF-E56629A5B866}" emma:medium="tactile" emma:mode="ink">
                <msink:context xmlns:msink="http://schemas.microsoft.com/ink/2010/main" type="inkWord" rotatedBoundingBox="22356,2995 19538,2937 19576,1075 22395,1133"/>
              </emma:interpretation>
            </emma:emma>
          </inkml:annotationXML>
          <inkml:trace contextRef="#ctx0" brushRef="#br0">202 21 1584 0,'0'0'369'0,"-10"-36"28"16,10 36-90-16,0 0-130 15,0 0-57-15,0 0 43 16,0 0 8-16,0 0-27 0,16 36-27 15,10-4-50-15,17 4-16 16,5 0-10-16,10-4-16 0,12-4-12 16,4 0-10-16,1-12 9 15,-11-4-8-15,-5 0 3 0,-17-8-7 16,-15 0 3-1,-27-4-3-15,0 0-13 0,0 0-5 16,0 0 14-16,-21 8 4 16,-22 4 0-16,0 12 3 0,-10 7-3 15,-6 13 0-15,1 8 53 16,-6 12 45-16,0 8-10 0,0-4-26 15,0 4-23-15,0 0-24 16,11-8 5-16,5-8-91 0,10-8-107 16,12-16-46-16,26-32-68 15,0 0-209-15,-32 24-310 16,32-24-1-16</inkml:trace>
          <inkml:trace contextRef="#ctx0" brushRef="#br0" timeOffset="187.2">32 620 2196 0,'-43'12'463'16,"0"20"-87"-16,1 12-18 0,-1 8-113 16,-5 4-91-16,6 8-58 15,-12 0-58-15,6 0-30 0,-5 0-162 16,0-8-193-16,-1 0-289 15,-4-16-451-15</inkml:trace>
          <inkml:trace contextRef="#ctx0" brushRef="#br0" timeOffset="826.8">-917 576 1983 0,'0'0'266'0,"27"4"-12"16,-27-4-66-16,32 16-79 0,-32-16-43 16,0 0-26-16,21 36-6 15,-21-36-21-15,5 36-4 0,-5-36-7 16,0 0-16-16,-10 36-32 15,10-36-89-15,0 0-57 0,0 0-20 16,0 0-16-16,-6-56-57 16,17-4 45-16,21-4 73 0,5 4 114 15,-5 12 94-15,-32 48 60 16,43-40 50-16,-43 40 185 15,26-12-36-15,-26 12-6 0,0 0-39 16,0 40-63-16,-10 0-68 16,-11 0-52-16,-11-4-29 0,-6-4-16 15,1 0-18-15,-11-8-1 16,5-8-2-16,-5 0-3 0,6-12-12 15,4-4-19-15,1-12-43 16,10-8-38-16,6-12-44 0,5-8-1 16,5 0 69-16,11 40 34 15,-5-48 28-15,5 48 2 0,0 0 2 16,0 0 15-1,0 0 38-15,0 0 43 0,0 0 61 16,-11 52 38-16,-5-8-19 16,-5 0-27-16,0 0-17 0,0-4 6 15,-1-8 3-15,22-32 30 16,0 0 31-16,-26 36 58 0,26-36 44 15,0 0 41-15,0 0-179 16,0 0-61-16,-38-40-52 0,17-12 4 16,0-12-48-16,5-16-6 15,5-8-25-15,-5 0-94 0,11-3-61 16,-6 11-94-16,6 8-68 15,-6 8-40-15,6 12-137 16,-1 0-408-16,6 16-163 0</inkml:trace>
          <inkml:trace contextRef="#ctx0" brushRef="#br0" timeOffset="1032.6">-949-339 2422 0,'27'-20'364'0,"-6"8"-30"0,-21 12-23 15,37-4-103-15,-5 12-92 16,6 4-55-16,-12 8-38 0,1 8-15 16,0 4-102-16,-17 8-68 15,-4 4-80-15,-22 12-147 0,-16 12-294 16,-22 0-208-16</inkml:trace>
          <inkml:trace contextRef="#ctx0" brushRef="#br0" timeOffset="1388.4">-1722-143 2371 0,'0'0'199'0,"0"0"-17"0,0 0 73 15,0 0-21-15,0 0-52 16,6 76-10-16,15 12 7 0,0 16 21 15,0 4-38-15,6 11-24 16,-6 13-60-16,6 8-13 0,-6-4-38 16,-5-4-3-16,0-4-24 15,-5-16 14-15,-6-12-6 0,-10-16 1 16,0-20-9-1,-11-12-8-15,16-52 5 0,-38 32 3 16,-10-24-24-16,0-16 13 16,-10-20-40-16,-1-24-8 0,6-20 5 15,-6-16 10-15,11-16 11 16,11 4 17-16,5 4 16 0,16 4 0 15,11 8 0-15,10 8-4 16,11 8-57-16,11 8-164 0,5 8-120 16,-32 52-195-16,48-64-456 15</inkml:trace>
        </inkml:traceGroup>
        <inkml:traceGroup>
          <inkml:annotationXML>
            <emma:emma xmlns:emma="http://www.w3.org/2003/04/emma" version="1.0">
              <emma:interpretation id="{9A445E89-97DB-43DE-A3FE-8D7622B74F64}" emma:medium="tactile" emma:mode="ink">
                <msink:context xmlns:msink="http://schemas.microsoft.com/ink/2010/main" type="inkWord" rotatedBoundingBox="19011,3530 11959,3383 12016,621 19069,767"/>
              </emma:interpretation>
            </emma:emma>
          </inkml:annotationXML>
          <inkml:trace contextRef="#ctx0" brushRef="#br0" timeOffset="1903.2">-2798 536 2397 0,'0'0'258'0,"0"0"-54"0,-27-44-68 15,16 8-49-15,1-4-46 16,10 0-29-16,0 40-8 15,32-48-7-15,5 21 3 0,6 11 7 16,-6 8-4-16,5 12 2 16,-4 4-8-16,-12 8-6 0,1 3 25 15,-27-19 30-15,16 44 28 16,-11-4-27-16,-21 0-23 0,-16 0-14 15,-16 4-8-15,-15-8-2 16,-7 0 0-16,-15-4 5 0,0-8-27 16,5-12-9-16,5-8-2 15,11-8-7-15,11-12 9 0,10 0-9 16,43 16 5-1,-26-44 15-15,26 44 17 0,5-48 7 16,-5 48-11-16,37-40 7 16,0 20-6-16,1 12 3 0,4 12 3 15,-10 8 11-15,0 12 62 16,-10 8 50-16,-6 12 5 0,-16 8 53 15,-11 12 9-15,-16 8-3 16,-10 12 16-16,-16 4-46 0,-11 4-62 16,-11-4-44-16,1-12-27 15,-6-8-70-15,5-20-199 0,6-16-36 16,5-12-61-16,10-12-144 15,23-28-572-15</inkml:trace>
          <inkml:trace contextRef="#ctx0" brushRef="#br0" timeOffset="2074.8">-2905-207 3060 0,'27'0'201'0,"-27"0"-40"0,0 0-82 15,0 0-51-15,0 0-105 16,0 0-170-16,0 0-167 0,0 0-327 16</inkml:trace>
          <inkml:trace contextRef="#ctx0" brushRef="#br0" timeOffset="2683.2">-4158-47 2724 0,'48'-36'241'0,"6"4"-14"0,10 4-76 15,0 0-80-15,5 4-49 16,0 0-208-16,-10 8-374 15,-6 4-489-15</inkml:trace>
          <inkml:trace contextRef="#ctx0" brushRef="#br0" timeOffset="2496">-3790 688 2477 0,'0'0'300'15,"0"0"-32"-15,-32-16-35 0,32 16-63 16,0 0-67-16,-32-52-56 16,11 4-20-16,5 0-21 0,16-4-9 15,0 8 14-15,0 44-11 16,0-48 3-16,0 48-12 0,0 0 9 15,32-20 5-15,-32 20-10 16,32 20 12-16,0 24 20 0,-11 8-9 16,1 12-4-16,-6 12 5 15,-11 8 1-15,-5 8 7 0,-5 4-4 16,-11 4 9-1,-16 0-9-15,-11 0-9 0,-10-8 7 16,-11-8 33-16,-11-16 3 16,-5-12-21-16,-5-20-4 0,0-16 59 15,5-16 2-15,10-20-35 16,1-16-25-16,16-20-6 0,10-24-19 15,16-24-17-15,11-12 2 16,16-8-1-16,16-4-27 0,16 4-89 16,6 8-60-16,10 8-62 15,5 12-93-15,-5 8-231 0,5 4-444 16</inkml:trace>
          <inkml:trace contextRef="#ctx0" brushRef="#br0" timeOffset="3244.8">-5335-391 2551 0,'58'-20'370'0,"6"-8"-22"15,5-4-39-15,11 0-65 16,0-4-110-16,6 0-65 0,-1 4-39 15,-5 0-198-15,-11 8-190 16,-16 12-360-16,-15 0-420 0</inkml:trace>
          <inkml:trace contextRef="#ctx0" brushRef="#br0" timeOffset="3057.6">-5394 201 2271 0,'11'48'473'16,"-17"-4"-49"-16,-4-5-62 15,-12 5-54-15,-10-8-54 0,-5 4-35 16,0-8-38-16,-6 0-15 16,6-4-40-16,-1-8 52 15,38-20 42-15,-32 4-50 0,32-4-48 16,-32-24-36-16,32 24-51 15,-16-76 1-15,11-16-16 16,0-11-30-16,10-9-10 0,0 0 12 16,6 0-104-16,-6 8-125 15,1 16-133-15,-1 16-121 16,0 16-79-16,-5 16-245 0,6 8-402 15</inkml:trace>
          <inkml:trace contextRef="#ctx0" brushRef="#br0" timeOffset="3744">-6263-15 2748 0,'0'0'175'0,"37"20"5"16,-10-4-1-16,-27-16-7 0,32 32 20 15,-16 8-12-15,-11 8-27 16,-10 8-52-16,-22 4-53 15,-10-5-27-15,-16 1-8 16,-11-8 13-16,-5-8-21 0,-1-12-18 16,12-8-3-16,-1-16-45 15,16-20-24-15,6-12-8 0,10-16 12 16,17-12 12-16,4-7 28 15,22 3 5-15,6 4 25 0,10 4 6 16,0 16-5-16,5 8 4 16,-10 12-8-16,-27 16 8 0,37 24 21 15,-21 20 0-15,-21 20 13 16,-11 16 13-16,-22 19 24 15,-4 13 11-15,-12 8 56 16,1 12 50-16,0 0 74 0,10 0 19 16,6-8-30-16,10 0-34 15,17-16 1-15,10-8 56 0,16-12-39 16,10-12-40-16,22-12-69 15,27-12-38-15,15-16-34 0,17-16-36 16,10-12-30-16,1-16-359 16,-7-16-416-16,-15-4-57 0,-10-12-60 15,-17-16-532-15</inkml:trace>
          <inkml:trace contextRef="#ctx0" brushRef="#br0" timeOffset="3915.6">-6119 1004 3309 0,'0'0'312'0,"0"0"-46"16,0 0-111-16,0 0-83 0,5-36-100 15,-5 36-229-15,0 0-273 16,0-40-746-16</inkml:trace>
          <inkml:trace contextRef="#ctx0" brushRef="#br0" timeOffset="4711.2">-7403-603 2887 0,'58'-24'190'0,"6"-8"-80"0,0 0-57 15,0 0-28-15,-5 0-121 16,-11 8-283-16,-6 8-413 15,-15 12-65-15</inkml:trace>
          <inkml:trace contextRef="#ctx0" brushRef="#br0" timeOffset="4524">-7366-15 1695 0,'0'0'250'0,"0"0"36"15,0 0-49-15,0 0-101 0,0 0-36 16,0 0 119-1,32 8-58-15,-32-8-29 0,11 60-4 16,-6 0-32-16,-10 0-27 16,-1 0-24-16,-10-4 0 0,-5 3-21 15,-11-3-12-15,-5-8-12 16,-6-4 11-16,-5-8-11 15,5-12 0-15,1-16-18 0,4-20-37 16,12-8 2-16,-1-12 7 16,16-8 7-16,6-4-16 0,5 0 34 15,5 4 3-15,6 9 3 16,-11 31 19-16,37-28-16 15,-10 12 15-15,0 12 8 16,-27 4-11-16,26 16 44 0,-26-16 25 16,16 47 7-16,-16-3 16 15,-10 16 40-15,-12 4 25 0,-10 12-10 16,-16 8-7-16,-10 4-20 15,-6 8-56-15,-11-4-17 0,1-8-41 16,4-4-65-16,12-20-202 16,4-12-112-16,12-16-137 0,10-12-423 15</inkml:trace>
          <inkml:trace contextRef="#ctx0" brushRef="#br0" timeOffset="4882.8">-7750-135 2697 0,'-27'-8'232'0,"27"8"-80"15,0 0-75-15,0 0-44 0,0 0-88 16,0 0-265-16,0 0-484 16</inkml:trace>
          <inkml:trace contextRef="#ctx0" brushRef="#br0" timeOffset="5397.6">-8294-159 2186 0,'0'0'399'16,"38"48"-57"-16,-6 4-86 16,-11 0-96-16,6 4-58 0,-11 4-40 15,-16 8-27-15,-11 4-9 16,-10-1-11-16,-22 5-8 0,-5-4-5 15,-16-8-2-15,0-8-23 16,-10-8-12-16,-1-12 17 0,0-16 4 16,11-16 7-16,11-16-11 15,5-16-11-15,11-16-7 0,10-8 16 16,17 0 10-16,10 0-1 15,10 0 6-15,17 12 17 16,10 4-20-16,11 9 8 0,-5 7 0 16,-6 12 0-16,0 8 0 15,-37 0-3-15,27 43 3 0,-22 9 0 16,-26 12 2-16,-16 8 1 15,-27 4 5-15,-6-4-2 0,-15 0 5 16,-5-8 16-16,-6-8 30 16,0-12 55-16,5-12 59 0,6-20 5 15,10-12-13-15,11-12 21 16,16-12-15-16,11-8-45 15,10-8 9-15,11-8-64 0,16-8-36 16,16-8-33-16,11-4-71 16,16 4-122-16,-1 0-134 15,12 12-84-15,4 8-141 0,1 12-373 16,-1 20-155-16</inkml:trace>
          <inkml:trace contextRef="#ctx0" brushRef="#br0" timeOffset="5553.6">-9189 1919 2819 0,'75'-4'300'16,"5"-24"-50"-16,10-16-104 0,17-23-74 15,-1-13-164-15,6-12-301 16,-5-16-566-16</inkml:trace>
          <inkml:trace contextRef="#ctx0" brushRef="#br0" timeOffset="5740.81">-9248-383 2714 0,'38'-8'285'16,"15"-16"-101"-16,22 0-82 0,10 0-50 15,6-4-31-15,-6 4-166 16,-11 8-307-16,-15 4-526 0</inkml:trace>
        </inkml:traceGroup>
        <inkml:traceGroup>
          <inkml:annotationXML>
            <emma:emma xmlns:emma="http://www.w3.org/2003/04/emma" version="1.0">
              <emma:interpretation id="{E407E41E-F397-4E59-9D7F-811D5AE0A39F}" emma:medium="tactile" emma:mode="ink">
                <msink:context xmlns:msink="http://schemas.microsoft.com/ink/2010/main" type="inkWord" rotatedBoundingBox="11213,3082 4982,2953 5040,160 11271,290"/>
              </emma:interpretation>
            </emma:emma>
          </inkml:annotationXML>
          <inkml:trace contextRef="#ctx0" brushRef="#br0" timeOffset="5990.41">-10372 388 2608 0,'0'0'296'16,"0"0"-63"-16,0 0-16 16,21 0 89-16,-21 0-44 15,0 64-99-15,-16 12-72 0,-10 8-36 16,-17 12-39-16,-5 4-49 15,-11-8-110-15,6 0-69 16,0-16-55-16,10-12-48 0,0-16-96 16,43-48-313-16,-42 16-173 15</inkml:trace>
          <inkml:trace contextRef="#ctx0" brushRef="#br0" timeOffset="6193.21">-10745-743 2153 0,'-6'64'271'16,"-4"16"-6"-16,-1 4-50 0,0 12-73 16,6 0-46-16,5 8-47 15,0 4-19-15,5 4-27 0,6-4-23 16,5-4-162-16,-5-12-208 15,-1-9-357-15</inkml:trace>
          <inkml:trace contextRef="#ctx0" brushRef="#br0" timeOffset="8392.81">-11694-427 847 0,'0'0'200'0,"0"0"51"15,0 0-20-15,0 0-99 16,0 0 8-16,27-8 53 0,-1 16 1 15,12 8-35-15,4 12-43 16,6 8 2-16,0 4-9 16,-5-4-15-16,0 4-26 0,-6-4-22 15,-11 0-13-15,-26-36-8 16,27 40 16-16,-27-40 7 15,11 40-18-15,-11-40-17 0,-27 44-10 16,27-44-3-16,-42 40 6 16,10-20 5-16,32-20-11 0,-32 4-53 15,32-4-7-15,-32-28 4 16,10-12-12-16,6-8-20 0,6-12 14 15,-1 0 12-15,6 4 28 16,-1 12 14-16,1 16 16 16,5 28 9-16,-11-24-2 0,11 24-19 15,-26 24 29-15,-6 12-20 16,0 8 16-16,0 8-1 15,10 0 45-15,1 0 31 0,10-4-22 16,11 0 4-16,6 0-5 16,10-12-10-16,5-4-5 0,16-12-26 15,1 0 5-15,10-12-15 16,-6-8-8-16,1-4 5 0,-6-4-13 15,-5 0 21-15,-32 8-20 16,32-8 21-16,-32 8 16 0,0 0-2 16,0 0 2-16,0 0-27 15,0 0 4-15,-32 16-15 0,-10 8 6 16,-1 4 3-1,-5 4-11-15,5 4 12 0,1 4-11 16,10-1 11-16,5-3-13 16,6 4 11-16,10-4-2 0,11-36 0 15,0 40 7-15,0-40-3 16,5 40 6-16,-5-40-10 0,0 0 14 15,0 0-14-15,27 24 5 16,-27-24 11-16,0 0-16 0,0 0 14 16,0 0-22-16,0 0 15 15,-21-44-15-15,-6 16 14 0,-10 12-12 16,-1 8 8-16,1 12-8 15,-5 12 13-15,4 20 35 16,1 12 36-16,5 16 43 0,11 12-42 16,-1 8-20-16,17 8-34 15,5 4 0-15,16 0-28 16,5-8 3-16,11-4-47 0,11-12-94 15,0-16-158-15,4-12-224 16,1-16-356-16</inkml:trace>
          <inkml:trace contextRef="#ctx0" brushRef="#br0" timeOffset="9313.21">-12898-579 2352 0,'37'-8'141'16,"-5"-4"83"-16,5 0-22 0,6-8-67 15,10 0-56-15,6 0-40 16,-1 0-27-16,6-4-21 0,-5 8-183 15,-16 0-265-15,-6 8-349 16</inkml:trace>
          <inkml:trace contextRef="#ctx0" brushRef="#br0" timeOffset="9094.81">-12541-171 1089 0,'0'0'197'15,"0"0"110"-15,0 0 17 0,0 0-83 16,0 0-57-16,16 52-39 15,0-12-11-15,-16-40-31 16,21 44-17-16,-21-44-10 16,16 36-35-16,-16-36 12 0,5 44-1 15,-5-44 2-15,0 44-13 16,0-8 0-16,-16-4-24 0,16-32 3 15,-32 52-15-15,-10-12 1 16,-1-4-6-16,0-5 4 0,1-3-9 16,-6 4-2-16,10-4 15 15,-4-8-12-15,-1 0 15 0,6-4-11 16,10-4 3-1,-5-4-3-15,32-8 0 0,-32-4 0 16,32 4-4-16,-26-20 4 16,26 20-46-16,-22-36 8 0,22 36-18 15,-16-44 12-15,6 8-20 16,10 36 24-16,0-35 13 0,0 35 13 15,5-32 7-15,-5 32 3 16,0 0 0-16,0 0-10 16,27-44 25-16,-27 44-22 0,0 0 20 15,32-28-14-15,-32 28 11 16,37-20-19-16,-37 20 13 15,32-12-3-15,-32 12 12 0,32-8-12 16,-32 8 12-16,32-4-12 16,-32 4 0-16,0 0 3 0,0 0-4 15,0 0 4-15,0 0 4 16,26 4 23-16,-26-4 10 15,0 0-1-15,0 0-8 0,0 0 33 16,-5 48 7-16,-11 4 36 16,-5 11-6-16,-6 13 7 0,-10 4-18 15,0 4-30-15,-6 4-22 16,6 4-14-16,-6-8-7 15,0-4-18-15,1-12 4 0,4-4-102 16,6-16-133-16,-5-8-219 16,5-20-423-16</inkml:trace>
          <inkml:trace contextRef="#ctx0" brushRef="#br0" timeOffset="9781.21">-13218-175 1255 0,'-11'56'298'15,"11"-16"93"-15,0-40-17 0,5 60-67 16,1-12-112-16,-1 0-50 16,-10 8-39-16,-11-4-30 0,-16 8-48 15,-11 0-3-15,-16-5-22 16,-4-3 5-16,-1-8-31 15,0-16-34-15,10-12-31 16,1-12-53-16,16-16-12 0,37 12-36 16,-32-64-12-16,21-4 45 15,16 1 90-15,11 3 3 0,11 12 53 16,-27 52-13-16,43-44 26 15,-43 44 25-15,42-24 91 0,-42 24 40 16,32 16 54-16,-32-16 21 16,6 52 1-16,-17 0-13 0,-26-4 4 15,-17-1-17-15,-15 5 10 16,-6-8-10-16,-10-4 23 15,-16 4-23-15,0-8-26 0,-1-12-32 16,12-8-69-16,10-8-13 16,11-4-41-16,10-16-28 0,16-4-16 15,43 16-146-15,-42-44-75 16,42 44-116-16,-22-64-50 0,22 8-85 15,22 8-190-15,10 5-256 16</inkml:trace>
          <inkml:trace contextRef="#ctx0" brushRef="#br0" timeOffset="9937.21">-14055 968 2210 0,'43'28'366'15,"5"-12"-28"-15,10-16-59 0,11-12-77 16,6-16-111-16,10-8-43 15,-10-8-185-15,-6-8-268 0,-5-12-643 16</inkml:trace>
          <inkml:trace contextRef="#ctx0" brushRef="#br0" timeOffset="10140.01">-14135-223 2737 0,'5'-20'111'16,"-5"20"-52"-16,22-24-24 16,-22 24-24-16,0 0-225 0,0 0-403 15,0 0-395-15</inkml:trace>
          <inkml:trace contextRef="#ctx0" brushRef="#br0" timeOffset="10857.61">-14977-635 2087 0,'5'60'278'16,"6"16"12"-16,-6 4-35 15,1 0-49-15,-1 4-72 0,-5-8-45 16,-5 4-49-16,-1 0-15 16,-10-4 0-16,0 0-21 0,-5-8 14 15,-6-12-27-15,1-8-4 16,-6-13-35-16,0-15-49 0,0-16-41 15,0-20-22-15,32 16 20 16,-38-59 15-16,12-5 69 16,4 8 20-16,6 16 75 0,6 8 16 15,10 32-20-15,0 0-22 16,0 0 27-16,0 0 80 15,0 0-5-15,0 0-21 0,-11 48-11 16,0-4-24-16,1 0-2 16,-1-8-26-16,0 4-8 0,-5-5-15 15,16-35 1-15,-26 40 1 16,26-40-18-16,-37 28 8 0,15-12-35 15,22-16-58-15,-32-12-26 16,32 12-4-16,-26-52 51 0,15 4 27 16,0 9 27-16,11 7 1 15,0 32 10-15,0 0-5 16,0 0 36-16,0 0 50 15,0 0 4-15,11 52 29 0,-6-1-37 16,-10 5 10-16,0-4-29 16,-6 0-8-16,-5-8-29 0,0 0 9 15,5-8-20-15,11-36 6 16,-21 32-9-16,21-32 6 0,0 0-37 15,-32-8-38-15,32 8-37 16,-21-60-31-16,5-20 26 0,5-20-9 16,11-11 68-16,-5 11 17 15,5 16 82-15,0 24-18 0,5 16-8 16,-5 44 23-16,0 0 116 15,0 0 6-15,0 0-5 16,-27 52-14-16,-5 16-38 0,-5 12-54 16,-11 4-13-16,-5-1-32 15,0-7-3-15,-1-4-103 16,12-12-148-16,-6-8-249 0,10-20-504 15</inkml:trace>
          <inkml:trace contextRef="#ctx0" brushRef="#br0" timeOffset="11013.61">-15345-463 2204 0,'0'0'64'15,"16"0"-31"-15,-16 0-18 0,0 0-144 16,0 0-455-16,-11 48-192 15</inkml:trace>
          <inkml:trace contextRef="#ctx0" brushRef="#br0" timeOffset="11341.21">-13884-1258 2508 0,'-59'51'215'15,"-21"17"16"-15,-16 4-90 16,-27 8-76-16,-21 8-29 0,-15 4-144 15,-23 8-319-15,-9 4-431 16</inkml:trace>
          <inkml:trace contextRef="#ctx0" brushRef="#br0" timeOffset="11169.61">-15665 1492 2806 0,'43'8'300'16,"16"-20"-103"-16,21-28-90 15,5-20-57-15,11-12-64 0,5-20-214 16,6-8-451-16,-11-20-492 15</inkml:trace>
          <inkml:trace contextRef="#ctx0" brushRef="#br0" timeOffset="11544.02">-16581 253 2961 0,'0'0'409'16,"0"0"156"-16,0 0 63 15,0 0-60-15,0 0-236 0,0 0-158 16,0 0-82-16,0 0-139 16,0 0-380-16,0 0-273 0,0 0-61 15,0 0-345-15,0 0-209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4:21.5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4615E1-1012-4C39-8892-81255B1DA2F1}" emma:medium="tactile" emma:mode="ink">
          <msink:context xmlns:msink="http://schemas.microsoft.com/ink/2010/main" type="writingRegion" rotatedBoundingBox="23438,5756 3379,6052 3289,-65 23348,-361"/>
        </emma:interpretation>
      </emma:emma>
    </inkml:annotationXML>
    <inkml:traceGroup>
      <inkml:annotationXML>
        <emma:emma xmlns:emma="http://www.w3.org/2003/04/emma" version="1.0">
          <emma:interpretation id="{D749DD51-1E8F-4455-ACD6-82C2466E135F}" emma:medium="tactile" emma:mode="ink">
            <msink:context xmlns:msink="http://schemas.microsoft.com/ink/2010/main" type="paragraph" rotatedBoundingBox="22176,5576 7407,6195 7297,3579 22066,2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CE2C0-2377-46A5-A1ED-13DB2CC334A9}" emma:medium="tactile" emma:mode="ink">
              <msink:context xmlns:msink="http://schemas.microsoft.com/ink/2010/main" type="line" rotatedBoundingBox="22176,5576 7407,6195 7297,3579 22066,2960"/>
            </emma:interpretation>
          </emma:emma>
        </inkml:annotationXML>
        <inkml:traceGroup>
          <inkml:annotationXML>
            <emma:emma xmlns:emma="http://www.w3.org/2003/04/emma" version="1.0">
              <emma:interpretation id="{88FABF69-6EC5-41F4-93AF-ECD363191F0B}" emma:medium="tactile" emma:mode="ink">
                <msink:context xmlns:msink="http://schemas.microsoft.com/ink/2010/main" type="inkWord" rotatedBoundingBox="22176,5576 15841,5841 15731,3226 22066,2960"/>
              </emma:interpretation>
            </emma:emma>
          </inkml:annotationXML>
          <inkml:trace contextRef="#ctx0" brushRef="#br0">-1316 2725 2064 0,'32'-16'326'0,"5"4"5"15,-5 0-73-15,0 8-45 0,11 8-98 16,-6 0-59-16,0 4-22 15,-5 8-1-15,-32-16-13 16,0 0-11-16,27 60-9 0,-22 0-63 16,-21-4-134-16,-16 0-192 15,-5-8-355-15,-16-4-128 16</inkml:trace>
          <inkml:trace contextRef="#ctx0" brushRef="#br0" timeOffset="-218.41">-804 3501 755 0,'0'0'187'0,"0"0"35"16,0 0-61-16,0 0-46 15,0 0-48-15,0 0 79 0,0 0 42 16,0 0-57-16,0 0-24 16,0 0-26-16,0 40 13 15,0-40-8-15,0 0-24 0,32 44-30 16,0-24-13-16,-1-12-11 15,1-8-20-15,6-8 22 0,-12-8-13 16,-26 16 6-16,38-36-3 16,-38 36 0-16,21-44 25 0,-21 44-32 15,16-36 56-15,-16 36-45 16,0 0 23-16,-32-16-27 15,-11 16 39-15,-5 12-18 16,0 0 13-16,1 8-9 0,-1-8 9 16,5 0-20-16,11-4 9 15,0-4-30-15,32-4 25 16,-37-8-18-16,37 8 0 0,-38-24 0 15,38 24-11-15,-26-52-12 16,15 8-17-16,6 8 40 0,5 36 0 16,10-44 6-16,-10 44-6 15,0 0 0-15,0 0-3 0,0 0-20 16,0 0 37-1,0 0 12-15,0 0 1 0,0 0-18 16,0 0 33-16,-32 48-30 16,32-48 17-16,-21 44-29 0,21-44 17 15,0 0-15-15,0 0-2 16,0 0 15-16,0 0-9 15,-32 28-6-15,32-28-10 0,0 0-31 16,0 0-39-16,0 0 32 16,-32-20 29-16,32 20 3 0,0 0 8 15,0 0 13-15,0 0-8 16,0 0-1-16,-43 0 42 15,6 20 33-15,0 4-20 16,5 8-25-16,0 4 22 0,0 4-12 16,11-8-23-16,21-32-6 15,-27 40-2-15,27-40-5 0,0 0 7 16,-21 32-4-16,21-32-17 15,0 0 14-15,0 0-7 0,0 0-6 16,0 0 20-16,0 0-16 16,37 16 9-16,6-16 6 15,-1 0-20-15,1 0 14 0,-6 4-8 16,0 4 17-16,-5 4-18 15,-32-12 20-15,32 15-2 16,-32-15-9-16,0 0 3 0,0 0-27 16,0 0 42-16,0 0 12 15,6 52-20-15,-6-52 11 16,-48 48 6-16,0-16-22 0,-11-8 8 15,1-8-7-15,-6-8-14 16,-6-4 17-16,6-8-13 0,6-12 1 16,4-4-3-16,12-16-39 15,4-8-66-15,12-8 19 0,15-7-7 16,6-1 12-16,10 0 40 15,11 4 1-15,5 12 9 16,-21 44 28-16,27-44-18 16,-27 44 27-16,37-16 0 0,-37 16-12 15,32 16 36-15,-32-16 6 16,16 48 48-16,-10 0 21 0,-6-4 5 15,-11 4-24-15,0-8-4 16,-10 4-26-16,-6-5-23 0,-5 1-4 16,-5-8-6-16,-5-8-24 15,-1-4 22-15,-5-8-15 16,5-8-3-16,6-8 13 15,5-8-10-15,5-8-12 0,27 20 6 16,-26-40-6-16,15 8-12 16,11 32 24-16,-5-31-7 0,5 31-4 15,0 0 11-15,0 0-6 16,0 0 16-16,0 0-10 15,26 15 0-15,1 13 16 0,0 8 14 16,5 16 51-16,-6 12-5 16,1 4-8-16,0 8 2 0,-1 0-8 15,-10-4-14-15,0 0 26 16,-10-4 22-16,-17 4-12 15,-10-12-30-15,-17-4-14 0,-10-4-13 16,-10-12-14-16,-1-4 3 16,-10-12 3-16,5-12 8 15,-6-12 48-15,7-12 28 0,-1-8 3 16,10-20-31-16,1-8-13 15,10-20-35-15,6-20-30 0,5-16-8 16,16-8 21-16,16-12-23 16,5-4-71-16,22 0-121 0,10 1-61 15,11-5-93-15,27 8-224 16,10 0-357-16</inkml:trace>
          <inkml:trace contextRef="#ctx0" brushRef="#br0" timeOffset="156">-1615 3169 2138 0,'0'0'273'15,"-32"12"58"-15,32-12-57 0,0 0-97 16,0 0-69-16,0 0-67 16,0 0-18-16,0 0-121 0,0 0-202 15,0 0-314-15,-32 4-432 16</inkml:trace>
          <inkml:trace contextRef="#ctx0" brushRef="#br0" timeOffset="1310.4">-2206 2094 2445 0,'21'4'267'0,"-21"-4"10"16,0 0 25-16,0 36 1 15,-16 8-108-15,-5 7-79 0,-22 13-44 16,-10 4-27-16,-6 4-11 15,-10 4-34-15,-16 8-97 0,-1 8-167 16,-15 4-184-16,0 0-449 16,-11-8-217-16</inkml:trace>
          <inkml:trace contextRef="#ctx0" brushRef="#br0" timeOffset="889.2">-3203 3093 2138 0,'0'0'176'0,"0"0"152"16,0 0-52-16,0 0-66 15,-5 60-80-15,10-4-66 0,0 0-11 16,11-8-32-16,-5-8-19 16,-11-40 10-16,16 52 0 0,-16-52-16 15,11 48 9-15,-11-48-5 16,0 40-4-16,0-40 6 15,-22 44 10-15,1-4-22 16,-11-8 4-16,0-8 10 0,0-4-7 16,0-8-8-16,6 0 15 15,-6-8 2-15,32-4-21 0,-32-4 11 16,10-4 14-16,22 8-15 15,-26-28-20-15,10-4 15 0,0 0 3 16,10 4-3-16,6 28 10 16,-10-40-5-16,10 40-4 0,-6-32 9 15,6 32 5-15,0 0-12 16,0 0 7-16,0 0-4 15,0 0-18-15,0 0 26 16,0 0-12-16,0 0 19 0,6 40 0 16,-1 4-11-16,0-8 6 15,1 8 19-15,-1-4-4 0,-10-4-15 16,-1-5 2-16,1 5 4 15,-16 0 10-15,21-36-17 16,-32 40-8-16,0-20 17 0,0-12-8 16,5-8-11-16,0-12 5 15,6-12 4-15,0-12-17 0,5-12 4 16,5 1 5-16,0-5 1 15,6 4-7-15,5 8 14 16,-5 4-4-16,5 36-3 16,0 0 7-16,0-32-4 0,0 32-9 15,0 0 9-15,0 0 10 16,0 0 4-16,-11 36 35 0,-5 4 25 15,0 0 35-15,0 8 4 16,-5-4-27-16,-6-5-48 0,1 5-25 16,-1-8-2-16,6-4-11 15,-11-8-60-15,10-4-94 0,-4-8-62 16,26-12-123-1,0 0-285-15,-38-20-324 0</inkml:trace>
          <inkml:trace contextRef="#ctx0" brushRef="#br0" timeOffset="1092">-3672 3249 2384 0,'0'0'279'16,"32"16"2"-16,-32-16-83 15,0 0-108-15,0 0-43 0,0 0-105 16,0 0-194-16,0 0-342 16,32-12-371-16</inkml:trace>
          <inkml:trace contextRef="#ctx0" brushRef="#br0" timeOffset="1872">-4221 3113 1184 0,'48'-20'379'15,"-48"20"-5"-15,0 0-88 0,21 56-81 16,-5 0-82-1,-5-4-46-15,-6 0-18 0,-5 0-5 16,0-8-21-16,-5 0-19 16,5-44 1-16,-11 52 13 0,-5-12-1 15,16-40-22-15,-32 40-5 16,32-40 3-16,-42 20-7 0,-1-12-2 15,11-16 14-15,32 8 7 16,-48-28 52-16,48 28 54 0,-48-24 9 16,48 24-42-16,-48-8-19 15,6 20 18-15,10 16 34 0,-6 8-24 16,1 12-37-16,0 4-35 15,10 3-4-15,0-7-11 16,6-4 0-16,21-44-103 0,-21 60-125 16,21-60-117-16,-16 56-191 15,16-56-257-15,0 0-17 0</inkml:trace>
          <inkml:trace contextRef="#ctx0" brushRef="#br0" timeOffset="2106">-3357 2186 2011 0,'26'-16'243'15,"-26"16"69"-15,0 0 2 0,0 0-97 16,0 0-79-16,0 0-25 15,0 0-9-15,6 36-17 0,-12-5-34 16,-15 13-27-16,-22 4-15 16,-26 12-49-16,-11 0-127 0,-27 12-148 15,-10 4-255-15,-11 12-283 16</inkml:trace>
          <inkml:trace contextRef="#ctx0" brushRef="#br0" timeOffset="2854.8">-5031 3025 1303 0,'0'0'344'16,"0"0"53"-16,0 0-53 0,0 0-99 15,0 0-98-15,0 0-62 16,0 0-37-16,0 0-27 0,0 0-6 15,0 0-11-15,-53 56-4 16,-1 4 6-16,1 0-10 0,5 0 1 16,5-4 3-16,6 4-3 15,11-8 6-15,10 0-10 0,5-8-2 16,11-44 13-16,11 52 4 15,-11-52 4-15,32 44-7 16,-1-20-5-16,7-4-3 0,-12-12-1 16,-26-8 41-16,32 4 49 15,-32-4 32-15,0 0 7 0,0 0-63 16,0 0-37-16,0 0-17 15,-37-36-8-15,-11 8 0 0,-10 0-6 16,-12 4 2-16,-10-4-1 16,0-4 5-16,0-4 11 0,0-4-7 15,6-8-4-15,15 4 4 16,6 4 2-16,10 8-6 15,43 32-4-15,-37-48 9 16,37 48-8-16,-27-56 3 0,22 8-8 16,5 48 1-16,-5-48 2 15,5 48 8-15,0 0-3 0,0 0-12 16,0 0 12-16,0 0 0 15,0 0-3-15,0 0 8 0,48 76 17 16,-11-4 11-16,-5-4-5 16,5-4 14-16,-5 0-3 0,0-8-9 15,-5-12-11-15,-6-4-6 16,-21-40-3-16,27 48-6 15,-27-48 21-15,0 0 24 0,0 52-12 16,-22-12-4-16,-25 4-16 16,-12-9-4-16,-5 9-8 0,-5-4 2 15,5-4-7-15,5-4 0 16,6 0-6-16,10-8-46 0,43-24-86 15,-48 16-107-15,48-16-231 16,-37 8-361-16,37-8-134 0</inkml:trace>
          <inkml:trace contextRef="#ctx0" brushRef="#br0" timeOffset="3135.6">-6331 3013 1737 0,'0'0'272'15,"0"0"74"-15,0 0-30 16,0 0-67-16,0 56-54 0,0 0-32 16,5 4 11-16,5 0-12 15,1 4-9-15,-6-4 31 0,-5 0 4 16,0 0-25-16,-5 0-36 15,-11 0-39-15,-5 8-33 16,-11 3-28-16,-16 1 3 0,-5-4-30 16,-1-8-173-16,-4-4-143 15,-1 0-89-15,-5-8-126 0,-5-4-263 16,-6-4-174-16</inkml:trace>
        </inkml:traceGroup>
        <inkml:traceGroup>
          <inkml:annotationXML>
            <emma:emma xmlns:emma="http://www.w3.org/2003/04/emma" version="1.0">
              <emma:interpretation id="{D875C006-1931-4BD7-A098-9FFEC45267D9}" emma:medium="tactile" emma:mode="ink">
                <msink:context xmlns:msink="http://schemas.microsoft.com/ink/2010/main" type="inkWord" rotatedBoundingBox="14996,5841 10638,6024 10555,4038 14913,3856"/>
              </emma:interpretation>
            </emma:emma>
          </inkml:annotationXML>
          <inkml:trace contextRef="#ctx0" brushRef="#br0" timeOffset="3744">-7728 3485 1568 0,'0'0'356'0,"0"0"-28"0,0 0-32 16,0 0-10-16,0 0-21 16,-27 40-22-16,11 4 38 0,0 4 17 15,-5 4-31-15,5 8-23 16,-10 7-52-16,-1 1-73 15,-5-4-60-15,0 0-25 16,-11 0-11-16,1-8-29 0,-1-8-237 16,0-4-198-16,1-12-137 15,-6-4-277-15,5-16-354 0</inkml:trace>
          <inkml:trace contextRef="#ctx0" brushRef="#br0" timeOffset="3946.8">-7957 3049 2804 0,'0'0'231'0,"0"0"-22"15,0 0-57-15,0 0-73 16,0 0-40-16,0 0-23 0,0 0-33 15,0 0-129-15,0 0-128 16,0 0-212-16,16 44-434 0</inkml:trace>
          <inkml:trace contextRef="#ctx0" brushRef="#br0" timeOffset="4290">-8527 3796 2726 0,'0'0'277'16,"-32"-4"-78"-16,5-4-76 16,27 8-57-16,-32-28-29 0,32 28-28 15,-27-35-13-15,11 3-2 16,6 0-5-16,10 32-23 15,5-44-6-15,-5 44 16 16,21-48 24-16,-21 48-11 0,38-28-3 16,-38 28 20-16,32-16-14 15,-32 16-3-15,0 0 16 0,0 0 13 16,10 48 29-16,-15 8 30 15,-22 8-4-15,-10 3-32 0,-6 9-23 16,-15 0 3-16,-6 0-31 16,-5-4-51-16,-6-4-147 15,-5-4-213-15,0-16-283 0,0-12-127 16</inkml:trace>
          <inkml:trace contextRef="#ctx0" brushRef="#br0" timeOffset="4711.2">-9108 3145 1515 0,'0'0'284'15,"37"-52"48"-15,-5 20-29 0,-32 32-85 16,43-32-64-16,-1 16-36 15,-4 16-25-15,-6 4-10 16,-1 16-1-16,-31-20 24 0,32 44 6 16,-16 0-26-16,-5 4-8 15,-11 8 4-15,-16 12 1 16,-5 4-10-16,-22 4-25 0,-5 8-29 15,-16 8-9-15,-16 8 2 16,-10 3 0-16,4-3-12 0,1 0 4 16,0-4-7-16,10-12 6 15,11-4 1-15,6-4-4 0,15-4 6 16,16-8 5-16,6 0 10 15,10-4 14-15,17 0 21 16,15-4-9-16,16-4 19 16,11-8-2-16,16-4-4 0,11-8-17 15,10-8-6-15,0-4-28 16,6-8-9-16,-6-4-10 0,-5-12-130 15,-10-12-184-15,-12-4-174 16,-5-12-445-16</inkml:trace>
          <inkml:trace contextRef="#ctx0" brushRef="#br0" timeOffset="4929.6">-8821 4552 2961 0,'0'0'328'0,"0"0"1"16,0 0-70-16,0 0-66 0,0 0-61 16,0 0-67-16,0 0-32 15,38-8-41-15,-38 8-192 0,32-12-155 16,-32 12-356-1,0 0-595-15</inkml:trace>
          <inkml:trace contextRef="#ctx0" brushRef="#br0" timeOffset="5210.4">-10014 3017 2752 0,'0'0'226'0,"0"0"-6"16,0 0-64-16,0 0-79 15,0 0 12-15,0 0 69 0,26 48-55 16,-4 16-13-16,-1 4-47 15,-5 12-6-15,0 4-29 0,0 0-53 16,-5-4-174-16,-6 0-116 16,-5 8-291-16,-11-1-495 0</inkml:trace>
          <inkml:trace contextRef="#ctx0" brushRef="#br0" timeOffset="5647.2">-10062 3521 2571 0,'0'0'213'0,"0"0"62"0,0 0-60 16,-16 36-93-16,0 0-57 15,5 12-31-15,-5 0-9 0,5 3-8 16,-10 1-26-1,0 0-17-15,-1-4-67 0,-4-12-53 16,26-36-27-16,-38 40 1 16,6-16-11-16,32-24 4 0,-37-12-38 15,0-16 65-15,37 28 55 16,-43-56 107-16,17 12 58 0,26 44 106 15,-38-44 23-15,12 24 4 16,-6 12-14-16,-6 20 33 0,-10 12 6 16,-16 12-7-16,-16 12-21 15,-10 0-20-15,-11 0-45 16,-6 0-45-16,-10 0-45 15,-6-8-8-15,1-8 51 0,15-4-15 16,6-16-15-16,15-8-22 16,6-8-21-16,11-8 2 0,11-8-22 15,10-8-74-15,10-4-94 16,12-12-102-16,-1-8-105 0,16-12-223 15,6-8-394-15</inkml:trace>
          <inkml:trace contextRef="#ctx0" brushRef="#br0" timeOffset="5834.41">-11720 3405 2425 0,'48'-8'357'15,"11"-4"-69"-15,10-4-80 16,11-8-95-16,10 0-60 0,6 4-42 15,-10 0-181-15,-17 8-300 16,-16 4-499-16</inkml:trace>
        </inkml:traceGroup>
        <inkml:traceGroup>
          <inkml:annotationXML>
            <emma:emma xmlns:emma="http://www.w3.org/2003/04/emma" version="1.0">
              <emma:interpretation id="{2F9EABB4-1F77-4053-918B-0CB0D02F5DB6}" emma:medium="tactile" emma:mode="ink">
                <msink:context xmlns:msink="http://schemas.microsoft.com/ink/2010/main" type="inkWord" rotatedBoundingBox="9649,5729 7391,5824 7313,3945 9571,3851"/>
              </emma:interpretation>
            </emma:emma>
          </inkml:annotationXML>
          <inkml:trace contextRef="#ctx0" brushRef="#br0" timeOffset="6318.01">-13372 4372 2427 0,'37'20'407'0,"6"-12"-128"0,5-16-137 16,5-4-62-16,0-12-166 15,1-4-284-15,-6-4-540 0</inkml:trace>
          <inkml:trace contextRef="#ctx0" brushRef="#br0" timeOffset="6177.61">-13164 3820 2219 0,'0'0'235'0,"0"0"-5"0,0 0-55 16,-27 20-58-16,0 8-28 15,-10 12-11-15,0 0 40 0,-11-4 17 16,0 0 1-1,5-4 30-15,6-12 42 0,5-8 29 16,32-12 30-16,-37-8-17 16,37 8-32-16,-32-48-38 0,16-12-80 15,5-20-50-15,11-24 4 16,11-15-22-16,-1-9-32 0,6 4 15 15,6 4 7-15,-1 16-22 16,-5 16 3-16,0 20-26 0,-5 8-223 16,-11 60-195-16,5-40-118 15,-5 40-38-15,0 0-112 0,5 52-260 16</inkml:trace>
          <inkml:trace contextRef="#ctx0" brushRef="#br0" timeOffset="6676.81">-14017 3888 2515 0,'0'-40'213'0,"-5"0"-42"15,10 4-74-15,-5 36-55 0,5-43-26 16,-5 43-10-16,27-48 2 16,-27 48-5-16,43-20-3 0,-6 12 5 15,-5 16 11-15,-32-8 24 16,37 20 16-16,-37-20 18 0,21 48 54 15,-21 7 21-15,-16 13-38 16,-21 12-29-16,-11 12 3 0,-16 8-23 16,-16 4-27-16,0 0-14 15,-5 0-5-15,-6-4-16 0,11-12 13 16,6-12-37-1,15-16-125-15,17-16-102 0,4-4-148 16,38-40-237-16,-32 20-379 16</inkml:trace>
          <inkml:trace contextRef="#ctx0" brushRef="#br0" timeOffset="6864.01">-14438 3285 2954 0,'0'0'300'0,"0"0"-4"16,0 0-84-16,0 0-121 16,0 0-39-16,0 0-126 0,21-20-121 15,-21 20-127-15,0 0-283 16,0 0-317-16</inkml:trace>
          <inkml:trace contextRef="#ctx0" brushRef="#br0" timeOffset="7129.21">-14651 3425 2409 0,'0'0'234'16,"0"0"28"-16,26 48-21 0,17 12-80 15,0 12-37-15,-6 12 26 16,-5 11 27-16,-11 9 20 0,-16 8-13 16,-20 12-67-16,-28 0-46 15,-21-4-27-15,-21-4-33 0,-6-8 0 16,-5-16-153-16,5-12-194 15,-4-20-154-15,9-8-456 16</inkml:trace>
          <inkml:trace contextRef="#ctx0" brushRef="#br0" timeOffset="7332.01">-15286 4280 3906 0,'0'0'389'15,"0"0"-132"-15,0 0-134 16,6 36-276-16,-6-36-270 16,0 0-184-16,0 0-510 0</inkml:trace>
        </inkml:traceGroup>
      </inkml:traceGroup>
    </inkml:traceGroup>
    <inkml:traceGroup>
      <inkml:annotationXML>
        <emma:emma xmlns:emma="http://www.w3.org/2003/04/emma" version="1.0">
          <emma:interpretation id="{19918F38-E471-4032-9BED-472FBF1D6F4A}" emma:medium="tactile" emma:mode="ink">
            <msink:context xmlns:msink="http://schemas.microsoft.com/ink/2010/main" type="paragraph" rotatedBoundingBox="23400,3158 3341,3454 3289,-65 23348,-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43ED84-3283-4BFD-BD01-9BF7D0936AED}" emma:medium="tactile" emma:mode="ink">
              <msink:context xmlns:msink="http://schemas.microsoft.com/ink/2010/main" type="line" rotatedBoundingBox="23400,3158 3341,3454 3289,-65 23348,-361"/>
            </emma:interpretation>
          </emma:emma>
        </inkml:annotationXML>
        <inkml:traceGroup>
          <inkml:annotationXML>
            <emma:emma xmlns:emma="http://www.w3.org/2003/04/emma" version="1.0">
              <emma:interpretation id="{634C5028-81A0-424F-B4B4-D74DB9B133CF}" emma:medium="tactile" emma:mode="ink">
                <msink:context xmlns:msink="http://schemas.microsoft.com/ink/2010/main" type="inkWord" rotatedBoundingBox="23393,2696 21760,2720 21733,890 23366,866"/>
              </emma:interpretation>
            </emma:emma>
          </inkml:annotationXML>
          <inkml:trace contextRef="#ctx0" brushRef="#br0" timeOffset="-22167.64">555 595 1070 0,'0'0'296'0,"0"0"-1"16,0 0-54-16,0 0-65 15,0 0-36-15,0 0-49 16,0 0 128-16,0 0-48 0,21 16-63 16,-21-16-32-16,32 44-25 15,-5 0-13-15,-6-8-16 0,0 0-14 16,-10 0 1-16,5-4-9 15,-16-32 2-15,11 27-2 16,-11-27 0-16,0 0 0 0,0 0 6 16,0 0-14-16,-38 28-1 15,-4-20-9-15,10-16-78 16,0-8-28-16,0-12 34 0,5-7 21 15,11-9 12-15,0 0 23 16,11 8 24-16,5 36-13 16,0-40 18-16,0 40-3 0,0 0-9 15,0 0 44-15,0 0-30 16,0 0 10-16,37-8 9 0,-37 8 18 15,37 16 0-15,-37-16-4 16,32 24 14-16,-32-24-7 0,0 0-8 16,11 40 21-16,-11-40-18 15,-21 40-15-15,-17-12 6 16,1-8-12-16,-6 0-9 15,6-5 6-15,0-7 5 0,-1 0-5 16,6-8-8-16,1-4 53 16,31 4 38-16,-32-19-24 0,5-1 4 15,27 20 5-15,-27-44-20 16,6 4-13-16,5 0 14 0,5-4-5 15,1 0-25-15,-1-4-1 16,0-4-12-16,6-8-9 0,-6 0-1 16,6 0-17-16,-6 0 15 15,1 1-39-15,-1 15-47 16,0 0-41-16,-5-4-67 15,0 16-150-15,16 32-233 0,-16-40-160 16</inkml:trace>
          <inkml:trace contextRef="#ctx0" brushRef="#br0" timeOffset="-21512.44">357 371 397 0,'0'0'141'16,"0"0"-10"-16,27-16 11 15,-27 16-22-15,0 0 2 0,0 0-8 16,0 0 91-16,0 0-53 15,37 60-5-15,-21-12-37 0,-16-48-10 16,16 72-25-16,-5-12 34 16,0-8-26-16,-6-4-3 15,6-8-36-15,-11-40 19 0,5 52-19 16,-5-52-9-16,0 0-18 15,5 40-2-15,-5-40-15 0,0 0 28 16,0 0-28-16,0 0-111 16,0 0-294-16,0 0-204 0</inkml:trace>
          <inkml:trace contextRef="#ctx0" brushRef="#br0" timeOffset="-21231.64">437 88 1711 0,'-5'-44'332'16,"5"16"-59"-16,0 28-81 15,0-32-76-15,0 32-48 0,0 0-24 16,5-32-35-16,-5 32 9 16,0 0-30-16,0 0 20 15,32-16-19-15,-32 16 15 16,0 0-32-16,22 32-11 0,-22-32-80 15,10 52-136-15,-10-8-238 16,-10 0-211-16</inkml:trace>
          <inkml:trace contextRef="#ctx0" brushRef="#br0" timeOffset="-20779.24">-266 100 1547 0,'-21'-32'380'15,"21"32"-10"-15,0 0-88 0,0 0-111 16,0 0-59-16,0 0-61 16,0 0-15-16,0 0-33 0,0 0 45 15,0 0 46-15,0 36-9 16,5 16-26-16,16 12 36 0,1 11 3 15,9 9-41-15,7 16-7 16,4 0-2-16,6 8-30 0,0-4 6 16,6-1-24-16,-12 1 16 15,-4-12-16-15,-17 4 10 16,-5-8 1-16,-21 4-11 0,-22-5 8 15,-26-7-8-15,-17-12 9 16,-15-4-9-16,-11-12-6 0,-10-16 12 16,4-12-9-16,1-20 12 15,10-16-13-15,11-20 14 0,6-16 5 16,10-16 24-16,16-24-24 15,16-12 14-15,16-7-32 0,16-5 7 16,21 12-17-16,17-4-1 16,10 8-78-16,5 9-46 15,0 15-102-15,0 12-136 0,-10 20-373 16,-11 4-191-16</inkml:trace>
        </inkml:traceGroup>
        <inkml:traceGroup>
          <inkml:annotationXML>
            <emma:emma xmlns:emma="http://www.w3.org/2003/04/emma" version="1.0">
              <emma:interpretation id="{0764C1FB-2A44-4CE0-AA82-DDE0832B5CE9}" emma:medium="tactile" emma:mode="ink">
                <msink:context xmlns:msink="http://schemas.microsoft.com/ink/2010/main" type="inkWord" rotatedBoundingBox="21112,2529 19206,2557 19181,843 21087,815"/>
              </emma:interpretation>
            </emma:emma>
          </inkml:annotationXML>
          <inkml:trace contextRef="#ctx0" brushRef="#br0" timeOffset="-20358.04">-1641 539 510 0,'0'0'151'16,"0"0"69"-16,37 0 57 15,-37 0 7-15,0 0-35 0,0 0-53 16,0 0-40-16,27 44-21 15,-27-44-66-15,0 0-2 0,0 0-29 16,10 40 47-16,-10-40-7 16,0 0-4-16,-16 48-25 15,16-48-4-15,-37 44 21 16,-6-8 28-16,-10 4 14 0,0 8 36 15,-11-1-20-15,0 9 37 16,-5 8 5-16,5 4 3 0,0 4-10 16,5 0-25-16,0 0-35 0,12-4-47 15,4-8-16-15,6-5-28 16,5-11-1-16,5-8-142 0,-5-4-176 15,32-32-183-15,-43 24-415 16,11-24-261-16</inkml:trace>
          <inkml:trace contextRef="#ctx0" brushRef="#br0" timeOffset="-20186.44">-1620 1354 2908 0,'0'0'266'0,"0"0"-96"16,0 0-70-16,27-4-109 0,-27 4-216 16,0 0-379-16,16-48-474 15</inkml:trace>
          <inkml:trace contextRef="#ctx0" brushRef="#br0" timeOffset="-19671.64">-2185-92 2958 0,'0'0'318'15,"0"0"-99"-15,0 0-118 16,0 0-49-16,0 0-165 0,0 0-140 15,0 0-289-15,0 0-422 16</inkml:trace>
          <inkml:trace contextRef="#ctx0" brushRef="#br0" timeOffset="-19843.24">-2414 495 2469 0,'-16'44'367'0,"16"-44"-73"15,-11 52-72-15,1-12-88 0,10-40-40 16,-27 56-11-16,0-12 18 15,27-44-1-15,-37 40 19 0,5-16-28 16,32-24 8-16,-32 8 18 16,32-8 16-16,-37-28-45 0,5-20-37 15,5-24-35-15,6-20 16 16,-1-16-39-16,1-4 7 15,11 1-4-15,-6 7 4 0,10 24 3 16,-4 16 5-16,4 16-5 16,1 12-132-16,5 36-146 15,0 0-99-15,0 0-129 0,0 0-260 16,0 0-280-16</inkml:trace>
          <inkml:trace contextRef="#ctx0" brushRef="#br0" timeOffset="-19219.24">-3070 411 2124 0,'0'0'223'0,"32"28"-33"0,-32-28-68 16,38 36-38-16,-38-36-44 16,0 0-17-16,32 52 4 0,-32-52-15 15,10 44 15-15,-10-44-19 16,-10 48 13-16,10-48-30 0,0 0 22 15,-38 32-22-15,38-32 21 16,-26 0-24-16,26 0 12 0,-27-40-17 16,11 0 24-16,16 40-12 15,-5-52 27-15,5 52 71 16,0 0-16-16,-11-36 11 0,11 36-28 15,0 0-13-15,0 0 58 16,-37 12-10-16,5 12-2 0,-6 8-37 16,1 8-20-16,-5-4-11 15,-1 0-4-15,6-4 29 0,5 0-12 16,32-32-2-16,-38 28-31 15,38-28 5-15,0 0-14 0,-32 40 13 16,32-40-2-16,-10 55-3 16,10-15-4-16,5 8 0 15,11-8-21-15,5 4-109 16,6-8-143-16,-27-36-270 0,43 44-454 15</inkml:trace>
        </inkml:traceGroup>
        <inkml:traceGroup>
          <inkml:annotationXML>
            <emma:emma xmlns:emma="http://www.w3.org/2003/04/emma" version="1.0">
              <emma:interpretation id="{D690AF9A-9FA5-4DA7-9923-D5FDE53EFB11}" emma:medium="tactile" emma:mode="ink">
                <msink:context xmlns:msink="http://schemas.microsoft.com/ink/2010/main" type="inkWord" rotatedBoundingBox="18648,2085 16632,2115 16597,-261 18613,-291"/>
              </emma:interpretation>
            </emma:emma>
          </inkml:annotationXML>
          <inkml:trace contextRef="#ctx0" brushRef="#br0" timeOffset="-18205.24">-4205-116 971 0,'0'0'234'16,"0"0"129"-16,-16-12-36 15,16 12-110-15,0 0-87 16,0 0-60-16,0 0-23 0,0 0 208 15,-5 48-35-15,10 4-39 16,11 12-67-16,0 8-34 0,5 4-32 16,1-1-16-16,-1-3-16 15,0-4-7-15,6 0-74 0,-6-4-214 16,-5-8-289-16,0-8-307 15</inkml:trace>
          <inkml:trace contextRef="#ctx0" brushRef="#br0" timeOffset="-17799.64">-4210 474 2055 0,'0'0'352'0,"0"0"-73"16,-32-28-131-16,-6 28-69 15,-4 12-34-15,-1 16-14 0,-10 12-15 16,5 0 7-16,5 0-7 16,6 0-10-16,5 0 1 15,11 4 12-15,10 4 2 0,6-4 2 16,10 3-7-16,11-3-7 15,0 0-9-15,5 0 3 0,-21-44 3 16,27 44 2-16,-27-44-2 16,0 0 1-16,5 48-7 0,-5-48 2 15,-42 40 8-15,-12-20 1 16,1-12 5-16,-6-8 22 0,11-12 36 15,1-8 0-15,9-16-25 16,6-8-19-16,6-20-3 0,15-4-4 16,6-11-8-1,10-1-7-15,11 4-8 0,16 4-5 16,0 0-28-16,11 12-94 15,-6 4-115-15,-5 12-223 0,-32 44-418 16</inkml:trace>
          <inkml:trace contextRef="#ctx0" brushRef="#br0" timeOffset="-17222.44">-4338-1221 2274 0,'0'28'319'0,"-21"24"2"16,-17 16-57-16,-15 16-92 0,-22 20-70 15,-10 12-46-15,-11-1-31 16,-5 1-15-16,-6-4-63 0,1-4-142 16,-12-8-258-16,1-8-445 15</inkml:trace>
          <inkml:trace contextRef="#ctx0" brushRef="#br0" timeOffset="-17440.84">-5521 298 2022 0,'0'0'246'16,"32"12"13"-16,-11 16-27 0,-21-28-68 16,37 56-76-16,-10-4-39 15,-11-4-25-15,-5-4-2 0,-1-4-13 16,-10 0-7-16,0-40 6 15,-16 40-1-15,16-40 6 0,-37 20-13 16,0-16 0-16,-1-12-5 16,-10-12-3-16,6 4 5 15,-6-4 12-15,0 8 75 0,0 4 16 16,-6 12-1-16,7 12-16 15,-7 12 0-15,12 0-23 0,-1 0-38 16,11-4-10-16,32-24-36 16,-27 44-107-16,27-44-138 0,-10 44-218 15,10-44-416-15</inkml:trace>
        </inkml:traceGroup>
        <inkml:traceGroup>
          <inkml:annotationXML>
            <emma:emma xmlns:emma="http://www.w3.org/2003/04/emma" version="1.0">
              <emma:interpretation id="{707545E3-8419-4F95-B9F1-30D31BE6C48D}" emma:medium="tactile" emma:mode="ink">
                <msink:context xmlns:msink="http://schemas.microsoft.com/ink/2010/main" type="inkWord" rotatedBoundingBox="16006,2720 10339,2804 10306,572 15973,489"/>
              </emma:interpretation>
            </emma:emma>
          </inkml:annotationXML>
          <inkml:trace contextRef="#ctx0" brushRef="#br0" timeOffset="-16645.23">-6880 283 1315 0,'0'0'365'0,"0"0"-14"0,0 0-117 16,5 52 95-1,-5-52-36-15,16 68-83 0,11-8-40 16,4 0-38-16,-4-4-5 15,5 0-42-15,-5-5-5 0,-6 1 36 16,-5 0 13-16,-11-4-5 16,-10 8-60-16,-22 0-27 0,-10 4-138 15,-16-8-154-15,-6-12-118 0,-10-8-244 16,0-12-402-16</inkml:trace>
          <inkml:trace contextRef="#ctx0" brushRef="#br0" timeOffset="-16458.03">-7163 778 2285 0,'0'0'469'16,"0"0"-40"-16,0 44-84 15,-11-4-118-15,-5 12-96 0,-16 4-51 16,-10 8-52-16,-12 8-51 0,-9 0-197 15,-12-4-154-15,-5-4-247 16,0-12-465-16</inkml:trace>
          <inkml:trace contextRef="#ctx0" brushRef="#br0" timeOffset="-16177.23">-8154 479 2084 0,'32'8'323'0,"-32"-8"33"15,32 48-69-15,-11 4-68 16,-5 4-59-16,5 3-56 0,-5 1 11 15,-5 0 35-15,-6 0 5 16,-10 0-57-16,-16 8-30 0,-17 0-49 16,-15 0-119-16,-11-8-137 15,-5-12-109-15,-6-8-176 16,6-20-424-16</inkml:trace>
          <inkml:trace contextRef="#ctx0" brushRef="#br0" timeOffset="-15943.23">-8586-417 1717 0,'0'0'6'16,"0"0"50"-16,-21 44 117 15,5 20 60-15,10 20-36 16,-4 16-24-16,10 12-17 0,0 8 5 16,5 4-64-16,0 4-61 15,1-4-5-15,4-12-31 16,-4-9-165-16,-1-11-276 0,0-12-494 15</inkml:trace>
          <inkml:trace contextRef="#ctx0" brushRef="#br0" timeOffset="-15100.83">-8975-81 3137 0,'0'0'463'0,"0"0"22"15,0 0-147-15,0 0-146 16,27 32-84-16,-1-16-61 0,-4-8-92 16,-22-8-330-16,26 12-219 15,-26-12-442-15</inkml:trace>
          <inkml:trace contextRef="#ctx0" brushRef="#br0" timeOffset="-15288.03">-9263 974 2834 0,'-32'-20'257'15,"32"20"-48"-15,-32-36-83 16,11 0-58-16,10-8-37 0,11-12-48 16,5-12-32-16,17-7-7 15,4 3-10-15,12 12 20 0,4 16 23 16,6 12 10-16,0 16 5 15,-5 12 4-15,-6 20 4 0,-10 20-5 16,-6 12 22-16,-10 12 8 16,-6 4 4-16,-15-5-6 15,-6 1-9-15,-11-8-5 16,-5-4-3-16,-5-12 5 0,-11-8-8 15,5-16 1-15,-5-16-1 16,0-12 8-16,5-16-9 0,1-20-2 16,-1-24-7-16,6-23 0 15,5-25-4-15,5-12 5 0,6 12 3 16,0 24 3-16,10 24 13 15,0 16 5-15,6 16-23 0,5 44-3 16,0 0 15-16,0 0 32 16,0 60-4-16,0 20-7 15,11 20 3-15,-1 8 5 16,1 12 4-16,10 8 15 0,-5-1 51 15,6 5 9-15,-1-4-27 16,6 0-25-16,-6-4-10 0,0-8 27 16,-5-12-15-16,-5-20 29 15,-6-16 5-15,-10-8-20 0,-16-20-50 16,-11-8-2-16,-11-20-18 15,-10-8-3-15,-1-20-6 0,-4-20-3 16,-6-20-9-16,5-16 0 16,6-8-5-16,10-4 17 15,6-4 4-15,16 0 5 0,10 4-7 16,11 4-2-16,21 0-15 15,6 0-122-15,15 4-182 0,6 0-169 16,11-3-382-16,10-9-401 16</inkml:trace>
          <inkml:trace contextRef="#ctx0" brushRef="#br0" timeOffset="-14492.43">-10414 806 1791 0,'0'0'296'0,"-32"28"2"0,5-8-17 16,1 4-77-16,4 0-61 15,1 0-45-15,21-24 5 0,-21 24 12 16,21-24 12-16,-22 20-4 15,22-20 44-15,0 0 38 0,0 0 19 16,0 0-23-16,-21-20-94 16,0-8-29-16,5-20-32 15,-6-20-20-15,6-20-19 16,-5-15-7-16,5-1-17 0,5 4 17 15,1 4-13-15,-6 16 13 16,10 8-22-16,-4 8-157 0,-1 16-128 16,0 8-98-16,11 40-210 15,-21-36-491-15</inkml:trace>
          <inkml:trace contextRef="#ctx0" brushRef="#br0" timeOffset="-14289.63">-10419-13 2347 0,'42'-8'358'16,"6"-8"-59"-16,5 4-91 15,1 0-90-15,4 0-56 0,-4-4-35 16,-6 4-136-16,-11 4-264 15,-5 0-448-15,-32 8-155 0</inkml:trace>
          <inkml:trace contextRef="#ctx0" brushRef="#br0" timeOffset="-10436.42">-11198 507 1057 0,'0'0'248'0,"0"0"28"15,0 0-64-15,0 0-68 16,0 0-8-16,0 0 108 0,22 4-26 15,-6 16-34-15,0 4-28 16,5 8-33-16,0 12-27 0,1-4-16 16,4 3-1-16,1 5-26 15,-6-4-17-15,1-4-6 16,-6-4-2-16,-6-8 2 15,-4-4-10-15,-6 4 7 0,-11-4-7 16,-21 4-5-16,-16-4-4 16,-11-4-11-16,-10 0-4 0,-11-8 8 15,0-8-16-15,0-4 12 16,0-16-10-16,6-4 3 0,10-16-23 15,10-8 22-15,17 0-9 16,5-4-3-16,5 8 1 0,27 40-12 16,-10-52 18-16,15 8-4 15,-5 44 8-15,32-40-6 0,5 16 11 16,1 9-16-1,4 15 14-15,-4 4-10 0,-6 7 7 16,-6 9 9-16,-26-20-11 16,22 32 14-16,-22-32-3 0,10 40-7 15,-10-40 20-15,-16 44-20 16,-5-8 18-16,-11-4-16 0,-5-4 10 15,-6 4-13-15,-5-4 17 16,-5 0-9-16,-1 0 0 0,6 0 0 16,0-4 0-16,11 0 0 15,5-4-6-15,32-20 8 0,-26 32-2 16,26-32 13-16,-11 40-16 15,16-4 13-15,-5-36-1 16,38 44-9-16,4-4 8 0,1-4-4 16,-1 0-4-16,1 0 12 15,-11-4 0-15,-5-4 6 16,-27-28-1-16,21 44 27 0,-16-4-2 15,-10-4 8-15,-22 0-34 16,-15-8 5-16,-6-4-11 0,-11-4 4 16,1-4 34-16,-1-12 24 15,0-4 11-15,6-12-3 0,5-8 5 16,11-12-21-16,-1-8-4 15,12-8 6-15,-1-4-18 16,11-8-5-16,5 0-20 0,6 0-7 16,5 0-22-16,5 0 6 15,6 0-31-15,10 0-76 0,1 4-156 16,10 4-111-16,0 8-285 15,10 4-480-15</inkml:trace>
          <inkml:trace contextRef="#ctx0" brushRef="#br0" timeOffset="-10233.62">-11230 1822 2844 0,'0'0'407'0,"16"32"-139"15,-16-32-118-15,0 0-86 0,0 0-52 16,0 0-139-16,0 0-356 16,0 0-690-16</inkml:trace>
        </inkml:traceGroup>
        <inkml:traceGroup>
          <inkml:annotationXML>
            <emma:emma xmlns:emma="http://www.w3.org/2003/04/emma" version="1.0">
              <emma:interpretation id="{970C8AF1-AE77-4CD4-86C7-7FF59B004085}" emma:medium="tactile" emma:mode="ink">
                <msink:context xmlns:msink="http://schemas.microsoft.com/ink/2010/main" type="inkWord" rotatedBoundingBox="9884,3358 8586,3377 8552,1026 9849,1007"/>
              </emma:interpretation>
            </emma:emma>
          </inkml:annotationXML>
          <inkml:trace contextRef="#ctx0" brushRef="#br0" timeOffset="-9500.42">-12861 1474 3026 0,'0'0'498'0,"0"0"72"0,0 0-72 16,0 0-195-16,0 0-147 15,27 8-156-15,-27-8-415 0,21-40-194 16,-10-4-327-16,-6-16-585 15</inkml:trace>
          <inkml:trace contextRef="#ctx0" brushRef="#br0" timeOffset="-9687.62">-12940 643 1780 0,'26'20'391'0,"-5"3"-25"15,-10 1-68-15,-11 4-70 16,0-4-72-16,-11 8-62 0,1 0-39 16,-11 0-12-16,-6 0-36 15,-5 0 2-15,0-8 1 16,5-8-7-16,27-16-3 0,-32 8 0 15,6-12-24-15,26 4-6 16,0 0-27-16,-27-48 35 0,11 12 6 16,5 8-2-16,11 28 18 15,0 0-6-15,0 0-5 0,0 0 11 16,0 0-9-16,0 0 18 15,0 0 14-15,0 0-6 16,-21 20 29-16,21-20-2 0,-32 40-9 16,32-40 30-16,-32 36 12 15,5-16 40-15,27-20 52 0,-32 12 8 16,32-12-2-16,-32-12 5 15,32 12-19-15,-37-48-55 16,16-4-10-16,-1-16-60 0,6-12 7 16,6-15-20-16,5-5-36 15,5 0 13-15,0 12 8 0,0 8-3 16,0 20-5-16,0 12 12 15,0 12-45-15,0 36-102 16,0-32-104-16,0 32-106 0,0 0-85 16,0 0-248-16,0 0-444 15</inkml:trace>
          <inkml:trace contextRef="#ctx0" brushRef="#br0" timeOffset="-9297.62">-12909 203 3186 0,'0'0'252'0,"0"0"-5"15,0 0-56-15,0 0-110 0,0 0-36 16,0 0-45-16,0 0-177 16,0 0-183-16,0 0-297 0,0 0-398 15</inkml:trace>
          <inkml:trace contextRef="#ctx0" brushRef="#br0" timeOffset="-8595.62">-13857 790 1665 0,'0'0'116'0,"0"0"-25"16,0 0-18-16,0 0 3 15,0 0 52-15,0 0-48 0,5 52 3 16,-5-52-32-16,21 48-16 16,-21-48-27-16,22 44 6 0,-22-44-6 15,0 0-8-15,0 0 16 16,0 0-9-16,0 40-1 0,0-40-6 15,0 0 18-15,-32 16-23 16,32-16-16-16,-38-16 24 0,38 16-12 16,-26-48-14-16,10 4 33 15,5 0-20-15,6 4 13 0,5 40 33 16,0 0-8-1,-5-44-25-15,5 44 6 0,0 0-22 16,0 0 23-16,0 0-5 16,0 0-5-16,0 0-9 0,0 0 22 15,0 0-2-15,0 0 3 16,0 0-9-16,26 12 1 0,-26-12 32 15,0 0 21-15,0 0 52 16,-5 32 10-16,5-32-30 0,-32 36-21 16,5-8-2-16,1-4-7 15,26-24 1-15,-27 20-26 0,27-20-2 16,0 0-12-1,-32 28 12-15,32-28 37 0,-16 40 15 16,5 0-3-16,6 0-8 16,5 8-1-16,0 8 42 0,5 8 9 15,1 12 17-15,4 16 64 16,1 12-15-16,5 4 57 0,0 8-66 15,0-4 19-15,0-4-27 16,5-4-20-16,-10-12-1 0,5-9-72 16,0-11-45-16,0-12 9 15,-11-16-23-15,-5-44 7 0,0 0-20 16,0 0 5-16,11 48-70 15,-11-48-154-15,0 0-200 16,0 0-107-16,0 0-145 0,0 0-270 16,0 0-479-16</inkml:trace>
          <inkml:trace contextRef="#ctx0" brushRef="#br0" timeOffset="-7846.82">-12850 139 618 0,'0'0'161'15,"11"36"-19"-15,-11-36-38 16,0 0-17-16,0 0-21 15,-6 40 3-15,6-40-25 16,0 0-11-16,0 0-6 0,0 0 26 16,0 0 56-16,0 0 15 15,0 0 17-15,0 0-1 0,0 0-64 16,0 0-3-16,0 0 10 15,0 0-17-15,0 0-23 0,0 0-20 16,0 0-14-16,0 0-16 16,-32 16 1-16,0 0 9 15,-5 4 6-15,0 8-4 0,0 0-8 16,5-4-4-16,5-4 1 15,27-20 6-15,0 0 0 16,-21 20-7-16,21-20-1 0,0 0-1 16,0 0 3-16,0 0 8 15,32-16 8-15,5 0 5 0,0-8-7 16,1-4-8-16,-6-4 0 15,-6-4 7-15,-5 4 59 16,-5 4 33-16,-16 28-16 0,6-28-42 16,-6 28-14-16,0 0-15 15,0 0-17-15,-32 4 5 0,5 4 0 16,27-8-20-16,-32 20-23 15,32-20-186-15,0 0-206 16,-21 40-205-16</inkml:trace>
        </inkml:traceGroup>
        <inkml:traceGroup>
          <inkml:annotationXML>
            <emma:emma xmlns:emma="http://www.w3.org/2003/04/emma" version="1.0">
              <emma:interpretation id="{E0C9A563-A363-4C94-A226-6B7BCCA68E12}" emma:medium="tactile" emma:mode="ink">
                <msink:context xmlns:msink="http://schemas.microsoft.com/ink/2010/main" type="inkWord" rotatedBoundingBox="7456,2934 3334,2995 3300,689 7422,629"/>
              </emma:interpretation>
            </emma:emma>
          </inkml:annotationXML>
          <inkml:trace contextRef="#ctx0" brushRef="#br0" timeOffset="-5584.81">-19315 694 676 0,'0'0'162'0,"0"0"66"0,0 0 13 16,0 0-90-16,0 0-17 16,0 0-64-16,0 0 10 15,21-35-67-15,11-13-2 0,-5-8 15 16,5 0-23-16,0-4-26 15,-5 8 35-15,-1 8-9 0,-4 12-20 16,-22 32 10-16,0 0 7 16,32-20-22-16,0 16 35 15,-1 20-8-15,1 4-23 0,6 0 30 16,-1 4 1-16,6-12-16 15,5 4 12-15,-6-12 7 16,1-4-36-16,0-4 20 16,-6-8 21-16,-5 0-14 0,-5-4-15 15,-6 0 24-15,-21 16 102 16,21-24 20-16,-21 24-24 15,0 0-55-15,0 0-21 0,0 0-13 16,0 0-5-16,-32 56 11 16,-10 8 58-16,-6 8 26 0,-11 8-4 15,0 4-30-15,1 3-28 16,-6-3-6-16,-6 0-15 15,7-8-15-15,-1-4-6 16,5-12 26-16,6-12-1 0,10-8-9 16,6-12 0-16,10-8-17 15,27-20 4-15,-27 20-8 0,27-20-6 16,0 0-4-16,0 0 9 15,0 0-10-15,0 0 5 0,0 0-12 16,0 0-5-16,0 0 6 16,0 0 8-16,32-24-16 0,22 0 19 15,4 0 0-15,17 4 20 16,10 4 46-16,0 8 7 15,1 8 21-15,-1 4-29 16,-5 0-37-16,-16 0-5 0,-5 4-23 16,-17 0 13-16,-10-4-18 15,-32-4 8-15,27 8-27 0,-27-8-67 16,0 0-73-16,0 0-122 15,0 0-137-15,0 0-317 0,0 0-25 16</inkml:trace>
          <inkml:trace contextRef="#ctx0" brushRef="#br0" timeOffset="-4539.61">-17935 467 993 0,'0'0'110'0,"0"0"66"16,0 0 35-16,0 0 76 15,0 0-40-15,0 0-110 0,38-28-62 16,4 8-18-1,1-4-26-15,0 4 10 0,-1 0-29 16,-4 0 29-16,-6 0 1 16,-32 20 55-16,0 0 11 0,26-16-12 15,-26 16-13-15,0 0-40 16,0 0-3-16,0 0-36 0,0 0 10 15,0 0-18-15,-10 44 11 16,-6 8 0-16,0 8-13 0,-6 12 18 16,17 12 24-16,-6 3 60 15,11 9-13-15,0 4 4 0,16 4-4 16,0 4-37-16,6 0 2 15,4 4-27-15,-4-4 0 16,4-4-18-16,-10-8 23 0,0-8-30 16,-10-12 21-16,-17-8-24 15,-10-16 23-15,-11-4-30 0,-6-12 20 16,-4-12-17-16,-6-12 20 15,0-12-16-15,0-12 2 16,5-16-5-16,6-16-3 0,5-12 22 16,10-20-18-16,12-4 26 15,4-4-15-15,17-4 27 0,10 0-18 16,11-4 5-16,6 4-16 15,4 0-3-15,6 4-42 16,-5 0-162-16,0 4-203 0,5 0-399 16,-11-4-163-16</inkml:trace>
          <inkml:trace contextRef="#ctx0" brushRef="#br0" timeOffset="-5241.61">-18436 1014 1440 0,'-37'52'265'0,"10"-12"-44"16,12 0-38-16,15-4-32 15,5-4-3-15,-5-32-27 0,42 32-20 16,1-8-26-16,10-16-25 16,1-12-42-16,-6-8 13 0,0-12-28 15,0-4 20-15,-6-8-18 16,-10-8 5-16,0-8 10 15,-10-4-20-15,-12 0 15 0,-4-4-8 16,-12 4-10-16,-10 8 31 16,6 8-18-16,10 40 11 0,-38-20-11 15,6 16-3-15,-10 16 16 16,4 12-13-16,1 8 6 0,5-4 0 15,5 4-18-15,27-32 17 16,-26 44-23-16,26-44-181 16,-11 40-244-16,11-40-192 0,0 0-67 15</inkml:trace>
          <inkml:trace contextRef="#ctx0" brushRef="#br0" timeOffset="-3775.21">-17098 794 1382 0,'0'0'367'15,"0"0"-2"-15,32-40-46 16,0 16-114-16,6 8-97 15,-1 4-48-15,11 0-43 0,0 1-46 16,0 3-243-16,5-8-332 16,-5 0-173-16</inkml:trace>
          <inkml:trace contextRef="#ctx0" brushRef="#br0" timeOffset="-3931.21">-16778 151 1850 0,'0'0'373'0,"0"0"-70"16,0 0-142-16,0 0-74 16,0 0-58-16,0 0 1 0,-21-24-30 15,-1 12 13-15,-10 8-23 16,6 4 19-16,-6 12-17 15,-6 0 17-15,6 8-16 0,1 8 35 16,-1 12 42-16,0 8 42 16,5 8-10-16,6 12 11 0,-1 8-31 15,1 4 19-15,10 0-47 16,1-1-11-16,4-3-14 0,6 0-8 15,11-4-7-15,-6 0 1 16,11-8-18-16,0-4 17 16,6-16-21-16,-1-4-5 0,-21-40-72 15,21 40-34-15,-21-40-37 16,0 0-46-16,0 0-148 15,0 0-397-15,0 0-78 0</inkml:trace>
          <inkml:trace contextRef="#ctx0" brushRef="#br0" timeOffset="-4336.81">-17577 220 2053 0,'0'0'352'0,"0"0"-51"0,0 0-52 16,0 0-75-16,0 0-80 15,26-28-56-15,-4 12-18 0,-22 16-76 16,31-8-251-16,-31 8-351 15,32-4-267-15</inkml:trace>
          <inkml:trace contextRef="#ctx0" brushRef="#br0" timeOffset="-2979.61">-16048 806 981 0,'0'0'254'0,"0"0"44"16,38 20-8-16,-38-20-11 15,37 60-47-15,-11-4-27 0,-4-4-67 16,-12-8-19-16,1-4-37 15,0-4 3-15,-11-36-30 0,0 36 9 16,0-36-5-16,0 0 61 16,0 0 23-16,0 0 0 0,0 0-79 15,0 0-25-15,0 0-18 16,-6-52-13-16,6-8 3 15,6-8-21-15,-1-8 17 16,11 4-48-16,-5 4-48 0,5 8-70 16,-6 13-144-16,-10 47-283 15,16-56-413-15</inkml:trace>
          <inkml:trace contextRef="#ctx0" brushRef="#br0" timeOffset="-3291.61">-16293 758 1995 0,'0'0'239'0,"0"0"-39"16,0 0-89-16,0 0-53 0,-43-12-21 15,1 8-35-15,-6 8 17 16,0 8-30-16,5 8 24 0,6 8-13 15,0 4 7-15,10 8 54 16,6-4-6-16,5 8 10 0,5-4-28 16,6-4 14-16,10 0-6 15,-5-36-1-15,21 40-20 0,11-12 2 16,0-12-19-16,6-12 6 15,4-8-13-15,1-12-4 16,-1-4 9-16,-4-8-14 0,-1-8 20 16,-5-8-14-16,-5-4 3 15,-6-8 0-15,0-12-4 16,-10 8 4-16,0 4-7 0,-6 9 13 15,0 15-6-15,-5 32-5 16,0 0 8-16,0 0-19 0,0 0 36 16,0 0 42-16,0 40-7 15,0 11-1-15,0 5-8 0,11 4-5 16,0 0-25-16,-1 0 1 15,6-8-17-15,6 0 8 16,-6-12-95-16,0-4-159 0,-16-36-256 16,0 0-312-16</inkml:trace>
          <inkml:trace contextRef="#ctx0" brushRef="#br0" timeOffset="-2324.41">-15403 702 1402 0,'-32'44'332'15,"32"-44"-17"-15,0 0-78 0,0 0-52 16,0 0-58-16,0 0-14 16,0 0-17-16,0 0-52 0,-37 16-20 15,37-16-14-15,-27 16 10 16,27-16-14-16,-37 20-6 15,37-20 38-15,-37 40-3 0,10 0 12 16,0 4 1-16,11 4 11 16,0 4-10-16,6 0-13 0,4-4-9 15,6 0 7-15,0-4 8 16,11-4 7-16,10-4 10 0,6-16 3 15,10-8-29-15,6-12-5 16,0-12-7-16,-6-8 8 0,0-12-23 16,0-16 3-16,-10-12-9 15,0-12-6-15,-6-24 6 0,-5-20-40 16,-5-24 4-1,-1-7-13-15,1-13 7 0,0-4 8 16,-6 12 25-16,-5 20 5 16,0 28 10-16,0 28-6 0,0 20-15 15,0 16-3-15,0 40 13 16,0 0 5-16,0 0 0 0,-5 40 3 15,-1 16 12-15,1 16 12 16,0 12 43-16,-1 8 19 0,1 0 29 16,0 8 36-16,5 8 27 15,0 0 12-15,0-4-16 0,0-4-43 16,0-5-22-16,-6-11-44 15,6-4-26-15,0-12-10 16,6-4-10-16,-1-12-3 0,6-4-2 16,-11-48-10-16,10 48 0 15,-10-48-103-15,0 0-123 0,0 0-127 16,0 0-97-16,0 0-203 15,32 32-470-15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8:26.8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131D2C-F362-4B2E-8D27-F1CBE2B8B8D1}" emma:medium="tactile" emma:mode="ink">
          <msink:context xmlns:msink="http://schemas.microsoft.com/ink/2010/main" type="writingRegion" rotatedBoundingBox="22617,2633 15369,2545 15390,737 22639,824"/>
        </emma:interpretation>
      </emma:emma>
    </inkml:annotationXML>
    <inkml:traceGroup>
      <inkml:annotationXML>
        <emma:emma xmlns:emma="http://www.w3.org/2003/04/emma" version="1.0">
          <emma:interpretation id="{A782585B-3C67-4966-A2D6-7E26EC3EC3B7}" emma:medium="tactile" emma:mode="ink">
            <msink:context xmlns:msink="http://schemas.microsoft.com/ink/2010/main" type="paragraph" rotatedBoundingBox="22617,2633 15369,2545 15390,737 22639,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01DBE8-4698-4EB6-BD7B-3EA85CA9D014}" emma:medium="tactile" emma:mode="ink">
              <msink:context xmlns:msink="http://schemas.microsoft.com/ink/2010/main" type="line" rotatedBoundingBox="22617,2633 15369,2545 15390,737 22639,824"/>
            </emma:interpretation>
          </emma:emma>
        </inkml:annotationXML>
        <inkml:traceGroup>
          <inkml:annotationXML>
            <emma:emma xmlns:emma="http://www.w3.org/2003/04/emma" version="1.0">
              <emma:interpretation id="{008E4E4F-6583-4046-98FA-D2648038DA1B}" emma:medium="tactile" emma:mode="ink">
                <msink:context xmlns:msink="http://schemas.microsoft.com/ink/2010/main" type="inkWord" rotatedBoundingBox="22617,2633 20383,2606 20400,1214 22634,1241"/>
              </emma:interpretation>
            </emma:emma>
          </inkml:annotationXML>
          <inkml:trace contextRef="#ctx0" brushRef="#br0">1059 56 846 0,'0'0'63'0,"0"0"152"15,0 0 21-15,0 0-4 0,32 48-36 16,6-4-58-16,15 4-34 15,6 0-1-15,5 4-35 0,0-8-33 16,-6-4-11 0,-10-4 2-16,-5 0-30 0,-17-8-4 15,-26-28 50-15,27 32 12 16,-27-32-13-16,-16 36-6 0,-21-9-14 15,-27-11-21-15,-11-4 10 16,-10-12-7-16,-6-8-19 16,-10-12-51-16,5-7-24 0,-5-5 11 15,10-16 13-15,6-4 26 16,16-4 25-16,10-4 16 0,6 0-27 15,10 0 14-15,11 4 15 16,0 8 11-16,11 8-27 16,21 40 26-16,-22-36-15 0,22 36-2 15,0 0-8-15,0 0 13 16,0 0-22-16,0 0 39 15,0 0 1-15,16 60-23 0,6-4 43 16,10 0-6-16,10-4 21 16,6 0-18-16,6-4-35 0,4-4 24 15,1-8-18-15,5-8 4 16,-16-12-10-16,-11 4 3 0,-37-20 5 15,37 16 9-15,-37-16 50 16,0 0-20-16,0 0-29 16,0 0 9-16,0 0-37 15,-42 28 25-15,-6-4-26 0,5-1 16 16,-5-3 6-16,6 0-4 15,-1 4-14-15,6 12 21 0,-1 4 73 16,6 4-41-16,-5 4-12 16,10 4 32-16,1 0-9 0,4-8-17 15,6 0-15-15,-5-4 46 16,5-4-17-16,16-36 24 0,-26 36-24 15,-6-12-27-15,0-4-13 16,0-16-14-16,0-8 3 16,0-12 2-16,-6-16 0 15,1-12 3-15,5-16-14 0,0-8-23 16,11 0-31-16,5 0-43 15,0 12-67-15,16 8-188 0,10 12-305 16,-10 36-144-16</inkml:trace>
          <inkml:trace contextRef="#ctx0" brushRef="#br0" timeOffset="187.2">1230 1343 2538 0,'0'0'308'0,"0"0"-100"0,0 0-104 16,21 28-57-16,-21-28-25 16,32 20-11-16,-10-8-4 0,-22-12-201 15,0 0-277-15,0 0-417 16</inkml:trace>
          <inkml:trace contextRef="#ctx0" brushRef="#br0" timeOffset="608.4">-172 695 1592 0,'0'0'151'0,"0"0"84"0,-32-16-15 16,32 16-26 0,-37 16-73-16,0 4 8 0,-1 0-54 15,1 4-45-15,-6-12-6 16,1 0-9-16,-1-8 1 0,11-4-10 15,5-8-16-15,1-16-2 16,26 24-43-16,-16-60 4 0,21 4 24 16,6 8 8-16,21 5-2 15,0 11 21-15,5 8 0 0,6 20 0 16,-1 12-6-16,1 16 10 15,0 12 5-15,-6 7 31 0,-5 9 12 16,-16 4 19-16,-5 4 26 16,-22 12-43-16,-10 4-30 15,-22 4-13-15,-16-4 13 0,-5 0-22 16,-5 0-220-16,0-12-242 15,-1-16-236-15,1-12-61 0</inkml:trace>
        </inkml:traceGroup>
        <inkml:traceGroup>
          <inkml:annotationXML>
            <emma:emma xmlns:emma="http://www.w3.org/2003/04/emma" version="1.0">
              <emma:interpretation id="{C6992DE9-95E3-4C7F-8346-E799163A12A4}" emma:medium="tactile" emma:mode="ink">
                <msink:context xmlns:msink="http://schemas.microsoft.com/ink/2010/main" type="inkWord" rotatedBoundingBox="18343,1551 16456,1528 16465,750 18352,772">
                  <msink:destinationLink direction="with" ref="{4DAD444B-98C7-42CC-AB57-C282CF08587A}"/>
                </msink:context>
              </emma:interpretation>
            </emma:emma>
          </inkml:annotationXML>
          <inkml:trace contextRef="#ctx0" brushRef="#br0" timeOffset="1310.4">-2778 228 1546 0,'0'0'183'0,"37"52"27"0,-37-52 21 16,27 44-86 0,-27-44-82-16,0 0-33 0,0 0-13 15,0 0 16-15,0 0-24 16,0 0 4-16,0 0-11 0,0 0 3 15,0 0 1-15,0 0-1 16,-5-56-16-16,-11 16 1 0,16 40 47 16,-27-44-19-16,27 44-25 15,0 0 7-15,0 0-3 0,-32-28-75 16,32 28-216-16,-37 12-300 15,37-12-178-15</inkml:trace>
          <inkml:trace contextRef="#ctx0" brushRef="#br0" timeOffset="1840.8">-4596-112 1841 0,'118'-36'193'16,"-1"-12"-44"-16,-10-4-79 15,-1 0-43-15,-15 0-27 0,-6 8-219 16,-21 4-332-16,-16 8-172 15</inkml:trace>
        </inkml:traceGroup>
        <inkml:traceGroup>
          <inkml:annotationXML>
            <emma:emma xmlns:emma="http://www.w3.org/2003/04/emma" version="1.0">
              <emma:interpretation id="{C4D45322-6C5E-44A2-B79F-F1CB0311A3A1}" emma:medium="tactile" emma:mode="ink">
                <msink:context xmlns:msink="http://schemas.microsoft.com/ink/2010/main" type="inkWord" rotatedBoundingBox="16179,2415 15370,2406 15385,1230 16193,1240">
                  <msink:destinationLink direction="with" ref="{EC998E83-EF76-4CBC-9142-D7C692C8EA0F}"/>
                </msink:context>
              </emma:interpretation>
            </emma:emma>
          </inkml:annotationXML>
          <inkml:trace contextRef="#ctx0" brushRef="#br0" timeOffset="1669.2">-4873 843 1673 0,'0'0'196'16,"-37"16"66"-16,37-16-26 15,-32 32-94-15,-11 8-71 0,-5 8-42 16,-5 0-5-16,-6 0 54 15,6-8 10-15,5-8 11 16,0-8-1-16,11-16-2 0,0-4-30 16,5-16 7-16,0-20-32 15,5-16-4-15,0-20-26 0,1-28-7 16,4-24-4-16,-4-12-3 15,10-3 8-15,-6 3-9 0,6 16 1 16,0 16 3-16,-5 16-110 16,10 28-153-16,1 8-317 15,10 48-265-15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8:29.1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998E83-EF76-4CBC-9142-D7C692C8EA0F}" emma:medium="tactile" emma:mode="ink">
          <msink:context xmlns:msink="http://schemas.microsoft.com/ink/2010/main" type="inkDrawing" rotatedBoundingBox="13673,4799 14085,1420 15718,1619 15307,4998" semanticType="callout" shapeName="Other">
            <msink:sourceLink direction="with" ref="{C4D45322-6C5E-44A2-B79F-F1CB0311A3A1}"/>
            <msink:sourceLink direction="with" ref="{6EE0EAFE-799B-4569-ACA6-D43A25A66423}"/>
          </msink:context>
        </emma:interpretation>
      </emma:emma>
    </inkml:annotationXML>
    <inkml:trace contextRef="#ctx0" brushRef="#br0">-5800 651 1686 0,'0'0'259'15,"-37"60"78"-15,-6 4-81 0,-5 12-119 16,-16 12-53-16,-11 12-50 16,-10 4-7-16,-11 4-16 0,0-16-1 15,0-8 8-15,6-20-18 16,4-16 5-16,12-20 12 0,15-24-25 15,1-24 14-15,10-32-6 16,16-36-6-16,10-36 1 16,12-32-42-16,20-12 27 15,17 0 3-15,16 8-4 0,15 21 4 16,6 27 17-16,0 28-4 15,-11 36-7-15,-10 40 13 0,-43 8 3 16,16 116 3-16,-32 40-3 16,-32 47 14-16,-21 33-3 0,-22 16-16 15,1 12 113-15,-6-4 1 16,0 0-6-16,10-13-22 0,12-3-10 15,15-20-42-15,22-16-14 16,26-16 2-16,27-24-20 16,27-28 14-16,31-32 4 15,44-36-15-15,26-37-2 0,37-31 3 16,27-31-6-16,16-25-44 15,-1-24-171-15,-15-20-318 0,-21-20-392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8:29.3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E0EAFE-799B-4569-ACA6-D43A25A66423}" emma:medium="tactile" emma:mode="ink">
          <msink:context xmlns:msink="http://schemas.microsoft.com/ink/2010/main" type="inkDrawing" rotatedBoundingBox="15633,3386 15665,3382 15667,3397 15635,3401" shapeName="Other">
            <msink:destinationLink direction="with" ref="{EC998E83-EF76-4CBC-9142-D7C692C8EA0F}"/>
          </msink:context>
        </emma:interpretation>
      </emma:emma>
    </inkml:annotationXML>
    <inkml:trace contextRef="#ctx0" brushRef="#br0">-5390 2170 2898 0,'-32'4'36'0,"32"-4"-15"15,0 0 1-15,0 0-32 16,0 0-192-16,0 0-423 15,0 0-331-15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8:27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AD444B-98C7-42CC-AB57-C282CF08587A}" emma:medium="tactile" emma:mode="ink">
          <msink:context xmlns:msink="http://schemas.microsoft.com/ink/2010/main" type="inkDrawing" rotatedBoundingBox="16941,1822 19835,1555 19933,2618 17039,2885" semanticType="strikethrough" shapeName="Other">
            <msink:sourceLink direction="with" ref="{C6992DE9-95E3-4C7F-8346-E799163A12A4}"/>
          </msink:context>
        </emma:interpretation>
      </emma:emma>
    </inkml:annotationXML>
    <inkml:trace contextRef="#ctx0" brushRef="#br0">-1302 336 1869 0,'0'0'56'16,"0"0"93"-16,0 0 35 15,-5 60-9-15,21 0-61 0,5 0-50 16,6 7-6-16,0 1 9 16,-6 4 5-16,-5-4 34 0,-11 4-4 15,-15-4-26-15,-22 8-42 16,-27 0-13-16,-10-4-7 0,-22 4-10 15,-21-4-1-15,-21-12-7 16,-27-8 4-16,-16-8 62 16,-10-12-12-16,-6-16-11 0,0-16-21 15,0-16-15-15,0-8-3 16,16-16 8-16,16-4 4 15,16-4-12-15,11-8-4 0,21 0 19 16,11-4-8-16,26 4-18 16,6 4 2-16,21 4 16 0,5 0-97 15,11 0-165-15,11 0-207 16,10 0-275-16,6 0-145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08:29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9969BD-ADC2-439C-9AE8-E2F2B9F1F3E6}" emma:medium="tactile" emma:mode="ink">
          <msink:context xmlns:msink="http://schemas.microsoft.com/ink/2010/main" type="writingRegion" rotatedBoundingBox="11936,1994 12198,1994 12198,2954 11936,2954"/>
        </emma:interpretation>
      </emma:emma>
    </inkml:annotationXML>
    <inkml:traceGroup>
      <inkml:annotationXML>
        <emma:emma xmlns:emma="http://www.w3.org/2003/04/emma" version="1.0">
          <emma:interpretation id="{EEC1E332-1D58-4635-AD27-1EA0E7227596}" emma:medium="tactile" emma:mode="ink">
            <msink:context xmlns:msink="http://schemas.microsoft.com/ink/2010/main" type="paragraph" rotatedBoundingBox="11936,1994 12198,1994 12198,2954 11936,2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839B6D-E832-42B5-842B-7A1E58DB24C9}" emma:medium="tactile" emma:mode="ink">
              <msink:context xmlns:msink="http://schemas.microsoft.com/ink/2010/main" type="line" rotatedBoundingBox="11936,1994 12198,1994 12198,2954 11936,2954"/>
            </emma:interpretation>
          </emma:emma>
        </inkml:annotationXML>
        <inkml:traceGroup>
          <inkml:annotationXML>
            <emma:emma xmlns:emma="http://www.w3.org/2003/04/emma" version="1.0">
              <emma:interpretation id="{0FBFC761-F931-4041-A0F4-1546ED587141}" emma:medium="tactile" emma:mode="ink">
                <msink:context xmlns:msink="http://schemas.microsoft.com/ink/2010/main" type="inkWord" rotatedBoundingBox="11936,1994 12198,1994 12198,2954 11936,2954"/>
              </emma:interpretation>
            </emma:emma>
          </inkml:annotationXML>
          <inkml:trace contextRef="#ctx0" brushRef="#br0">0 268 2207 0,'0'0'214'16,"0"0"-16"-16,0 0-71 16,43 0-71-16,0-4-34 0,-11 4-3 15,0-4-15-15,-32 4 10 16,26 0-18-16,-26 0 19 15,0 0-15-15,0 0 15 0,0 0-11 16,22-44-4-16,-12-4 4 16,-10 0 0-16,0 0-4 15,-5 8 56-15,5 40-19 0,-11-32-25 16,11 32-6-16,-26 8-9 15,-6 24 3-15,0 16-61 0,5 8-124 16,0-4-132-16,11-8-79 16,16-44-132-16,-5 48-48 15</inkml:trace>
          <inkml:trace contextRef="#ctx0" brushRef="#br0" timeOffset="280.8">107-632 2050 0,'-11'52'103'0,"1"4"53"0,10-4 29 16,10-4-49-16,1-4-40 15,16-12-35-15,-1-8-27 0,6-8-9 16,0-8 36-16,-10-4 77 15,-22-4 8-15,0 0-57 0,16-48-10 16,-16-4-29-16,-11-8-20 16,-10 0 1-16,-6 8-9 15,-5 8-6-15,0 8-12 16,5 12-13-16,27 24-108 0,-32 4-197 15,32-4-385-15,-16 52-421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19:25.8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3837E3-46D2-4BFF-88FA-24026C71F9A1}" emma:medium="tactile" emma:mode="ink">
          <msink:context xmlns:msink="http://schemas.microsoft.com/ink/2010/main" type="writingRegion" rotatedBoundingBox="24732,14901 1962,15623 1506,1221 24276,499"/>
        </emma:interpretation>
      </emma:emma>
    </inkml:annotationXML>
    <inkml:traceGroup>
      <inkml:annotationXML>
        <emma:emma xmlns:emma="http://www.w3.org/2003/04/emma" version="1.0">
          <emma:interpretation id="{C4C551FC-69F9-47CA-A16A-3FC47D1F1739}" emma:medium="tactile" emma:mode="ink">
            <msink:context xmlns:msink="http://schemas.microsoft.com/ink/2010/main" type="paragraph" rotatedBoundingBox="22222,15513 2137,15577 2125,11840 22211,11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E9349D-DBDC-468D-9CB0-E838F7D60D10}" emma:medium="tactile" emma:mode="ink">
              <msink:context xmlns:msink="http://schemas.microsoft.com/ink/2010/main" type="line" rotatedBoundingBox="22222,15513 2137,15577 2125,11840 22211,11776"/>
            </emma:interpretation>
          </emma:emma>
        </inkml:annotationXML>
        <inkml:traceGroup>
          <inkml:annotationXML>
            <emma:emma xmlns:emma="http://www.w3.org/2003/04/emma" version="1.0">
              <emma:interpretation id="{53F58F51-9E93-454D-BEFB-204809814B9E}" emma:medium="tactile" emma:mode="ink">
                <msink:context xmlns:msink="http://schemas.microsoft.com/ink/2010/main" type="inkWord" rotatedBoundingBox="22221,14920 16394,14939 16385,12114 22212,12096"/>
              </emma:interpretation>
            </emma:emma>
          </inkml:annotationXML>
          <inkml:trace contextRef="#ctx0" brushRef="#br0">-786 11013 1945 0,'107'-24'239'0,"5"0"-86"16,0-4-78-16,-11 0-51 0,-5 4-27 15,-21 4-460-15,-11 4-329 16</inkml:trace>
          <inkml:trace contextRef="#ctx0" brushRef="#br0" timeOffset="-187.21">-684 11804 1183 0,'-32'-12'210'0,"32"12"44"16,0 0-42-16,0 0 42 16,0 0-46-16,0 0-43 0,5 52-78 15,-5-52-17-15,37 68 14 16,-10-16-33-16,5 0-35 15,-32-52 2-15,32 56 17 16,-32-56-1-16,16 52-31 0,-16-52 5 16,-27 60 0-16,-15-20-14 15,-12-8-91-15,-4-16-4 16,-1-8-7-16,1-12-19 0,4-12 18 15,12-8-5-15,42 24 52 16,-48-52 43-16,48 52-18 0,0 0 33 16,0 0 11-16,-32-56-20 15,32 56 95-15,0 0-12 16,0 0 2-16,0 0-8 15,0 0-20-15,0 0 2 16,0 0-15-16,21 52-3 0,-21-52 0 16,0 0-13-16,-16 56-15 15,16-56 11-15,-48 44-17 0,-5-16 9 16,10-16 12-16,-5-12-34 15,48 0-33-15,-48-32-21 16,48 32 12-16,-32-56 28 0,32 56 14 16,-10-64-7-16,10 64 20 15,15-52 2-15,-15 52-9 0,0 0 23 16,43-28-5-1,-43 28-19-15,0 0 41 0,0 0 46 16,0 0-17-16,0 0 2 16,27 60 0-16,-27-60-14 15,-16 56-38-15,16-56 7 0,-59 48-18 16,1-20 15-16,4-12-17 15,6-16-3-15,0-8-60 0,48 8 8 16,-58-40-3-16,58 40 15 16,-43-48 50-16,43 48 0 15,0 0 0-15,0 0 40 0,0 0 9 16,0 0 56-16,0 0 77 15,-37-32-2-15,37 32-49 16,0 0-1-16,-48 44-15 16,-6 0-65-16,-4-4-11 0,-1 0-23 15,-10-8-16-15,-6-4 8 16,6-8-8-16,5-12-44 15,5-12-123-15,6-16-231 0,53 20-309 16,-21-72-246-16</inkml:trace>
          <inkml:trace contextRef="#ctx0" brushRef="#br0" timeOffset="218.4">-1425 11488 2319 0,'-21'-56'158'0,"10"-8"64"15,16 0-47-15,1 4-72 16,15 13-52-16,6 15-28 15,10 12-6-15,6 20-8 0,-1 16-22 16,-5 16-147-16,-10 15-194 16,-11 17-230-16,-16 12-109 15</inkml:trace>
          <inkml:trace contextRef="#ctx0" brushRef="#br0" timeOffset="1482">-1926 12560 1319 0,'0'0'247'16,"-37"-48"-43"-16,37 48-56 15,-32-56-66-15,32 56-46 0,-32-60 26 16,5 4-44-16,6 4-1 16,-1 0 6-16,6 0 88 15,16 52-70-15,-32-56 7 0,32 56 47 16,-42-44-37-16,10 28 4 15,-11 20 5-15,0 24-4 16,1 12-21-16,5 4-1 16,-1 8 32-16,6-4-27 0,6 0-18 15,-1-8-7-15,27-40-21 16,-27 44 14-16,27-44-8 0,0 0-13 15,0 0 18-15,0 0-3 16,0 0-16-16,0 0 19 16,0 0-8-16,0 0-8 0,32-68 9 15,0 4-13-15,0 8 5 16,-32 56 4-16,38-56 0 15,-38 56-5-15,48-32 14 16,-6 24-17-16,-5 12 13 0,1 16-8 16,4 4 10-16,1 4-7 15,0 0 0-15,-1 0 7 16,6 0-20-16,-5-8 19 0,-6 0-2 15,-5-4-10-15,-32-16 17 16,0 0 3-16,0 0 22 0,16 44 44 16,-32-8-41-16,-21 8-7 15,-16-8-20-15,-22 0-16 16,-5-4 16-16,-16 0-15 15,-5-4-8-15,-6-8 11 16,-5-8-43-16,6-12-9 0,10-12 23 16,5-16-55-16,11-8 1 15,16-8 47-15,6-12-2 0,15 0 29 16,11 4-2-16,32 52-1 15,-21-72 12-15,21 72 12 16,0-56-17-16,0 56-1 0,0 0 9 16,0 0-13-16,32 4 18 15,-32-4-4-15,0 0 43 0,32 72 35 16,-11-16-1-1,-10-8-11-15,-17 0 24 0,1 0-19 16,-22-4-27-16,-10 0-7 16,-11-4-14-16,-5-8-27 15,-6-4 13-15,-5-9-17 0,0-7 4 16,11-8 4-16,0-12-13 15,5-12 16-15,10-19-17 0,17-21-31 16,5-8 8-16,16-8 3 16,16 4-16-16,11 4 17 15,10 8 2-15,0 16 20 0,6 16-2 16,0 20 19-16,-6 12-13 15,-37-4-1-15,37 52 10 16,-26 4-12-16,-11 0 6 16,-21 12 12-16,-17 0-27 0,-10-4 19 15,-16 0-4-15,0-8-14 16,-10-13 22-16,4-7-17 15,-4-16 18-15,5-16-4 0,5-12-5 16,10-12-5-16,12-20-8 16,15-11 10-16,6-1-9 0,15 0 3 15,6 4-7-15,6 12 12 16,-6 36 10-16,0 0-13 15,42-24-3-15,-10 28 21 16,0 20 2-16,-5 16-17 0,0 12-2 16,-6 12 20-16,0 15-14 15,-5 5 9-15,-5 8 21 0,-6 4 17 16,-10-4-22-16,-11 0 15 15,-16-8 9-15,-21-4 22 16,-11-16-10-16,-11-8-35 0,-5-24-7 16,-5-16-17-16,0-20 8 15,5-16-3-15,5-28-7 0,0-20 6 16,6-24 4-16,16-16-10 15,5-8 0-15,16-4 16 16,5-8-11-16,27 5-5 16,16-5 5-16,21 4-15 0,22-4-126 15,10 4-134-15,27 0-287 16,16 0-299-16</inkml:trace>
          <inkml:trace contextRef="#ctx0" brushRef="#br0" timeOffset="1856.4">-3216 13643 2815 0,'37'28'184'0,"17"-16"-32"15,10-16-45-15,10-12-43 16,17-12-43-16,5-8-42 16,5-8-293-16,-16 0-425 0</inkml:trace>
          <inkml:trace contextRef="#ctx0" brushRef="#br0" timeOffset="1669.2">-2853 11244 2658 0,'0'0'43'0,"0"0"-28"16,0 0-9-16,0 0-2 0,0 0-166 15,10 48-314-15,-10-48-281 16</inkml:trace>
          <inkml:trace contextRef="#ctx0" brushRef="#br0" timeOffset="-1341.61">1011 12688 1328 0,'0'0'257'0,"0"0"47"0,0 0-75 15,0 0-83-15,0 0-55 16,0 0-31-16,-54 51-33 15,-4-19-31-15,4-16 29 16,-4-8-21-16,10-16-9 0,5-4 23 16,43 12-25-16,-42-55-52 15,26-5-29-15,21-8 20 16,22 8 5-16,10 0 52 0,5 8-2 15,-4 16 8-15,-38 36-19 16,53-16 68-16,-53 16 118 0,37 40 32 16,-26 20 3-16,-11 12-37 15,-16 12-45-15,-16 0 2 16,-5 11 5-16,-11-3-13 15,0 0-47-15,-5-4-28 0,-11-12-18 16,0-12-16-16,-6-8-53 16,-4-12-254-16,-12-16-454 15</inkml:trace>
        </inkml:traceGroup>
        <inkml:traceGroup>
          <inkml:annotationXML>
            <emma:emma xmlns:emma="http://www.w3.org/2003/04/emma" version="1.0">
              <emma:interpretation id="{B4339992-E8DC-48CA-BE29-A97247027C19}" emma:medium="tactile" emma:mode="ink">
                <msink:context xmlns:msink="http://schemas.microsoft.com/ink/2010/main" type="inkWord" rotatedBoundingBox="16192,14376 10737,14393 10729,11813 16184,11796"/>
              </emma:interpretation>
            </emma:emma>
          </inkml:annotationXML>
          <inkml:trace contextRef="#ctx0" brushRef="#br0" timeOffset="2152.8">-5337 11932 2759 0,'0'0'188'0,"21"72"0"16,6 0 17-16,10 4-31 16,-5 4 14-16,-5 0-59 0,-6 4-9 15,-10 4 21-15,-17-4-81 16,-10 12-29-16,-21-1-21 0,-11 1-55 15,-11-8-221-15,-10-8-109 16,0-20-219-16,0-16-390 16</inkml:trace>
          <inkml:trace contextRef="#ctx0" brushRef="#br0" timeOffset="2995.2">-5710 12088 1736 0,'37'32'308'16,"-5"4"-9"-16,0 4-96 0,-5 4-55 16,-1 4-65-16,-4-4-49 15,-6-4-5-15,0 0-26 0,-11 0 16 16,0-4-19-16,-10-4 5 15,5-32-1-15,0 0-17 16,-43 32 16-16,6-24-72 16,0-20-26-16,-6-12-8 0,0-16 27 15,-5 8 55-15,6-4 4 16,-1 8 0-16,0 12 32 0,6 0 9 15,0 16 5-15,5 8-20 16,5 16 72-16,27-24-19 16,-32 48-35-16,16-4-3 0,16-8-21 15,6 4 13-15,15-8-22 16,22-8 20-16,15-8-5 15,11-8-13-15,6-12 18 0,0-4-18 16,-11 0 9-16,-22 4 6 16,-4 0-21-16,-38 4 35 15,0 0-20-15,0 0-5 0,-43 24 7 16,-16 0-17-16,-21-4 17 15,0-12 4-15,-5 0-21 0,0-16 15 16,5-8 4-16,0-12-5 16,0-20-10-16,5-12 2 15,1-20 8-15,-1-20 0 0,11-4-4 16,0 8-7-16,6 16 16 15,15 20 52-15,11 12-34 16,32 48-21-16,0 0-6 0,0 0 28 16,0 0 15-16,0 0-15 15,5 56-24-15,17 4 12 16,10 8 8-16,10-4 7 0,12-8-13 15,-1 0-2-15,0-8 2 16,1-12-10-16,-7-4-11 0,-9-8-6 16,-12-8 12-16,-26-16 1 15,0 0 1-15,0 0-8 16,0 0-1-16,0 0 0 15,-32 36 9-15,-5-4 1 0,-5-8-9 16,-1 4 3-16,0 0-12 16,6 4 7-16,-6 8 26 0,6 3 77 15,5 1-16-15,-5 4 3 16,-1-4-25-16,6-4-27 15,-5-4-19-15,0-8-3 0,-1-8-7 16,6-8 5-16,1-12-9 16,4-8 0-16,0-12 0 0,6-12-10 15,0-12 7-15,5-12-25 16,5-20-135-16,0-15-140 15,1-5-166-15,10-4-190 0,5 8-121 16</inkml:trace>
          <inkml:trace contextRef="#ctx0" brushRef="#br0" timeOffset="3603.6">-5023 10545 2715 0,'0'0'56'16,"-32"48"41"-16,-32 16 47 15,-26 24-21-15,-38 16-48 0,-27 16-43 16,-26 8-10-16,-6-1-13 16,6-11-9-16,11-4-12 15,15-8-183-15,22-12-203 0,21-20-349 16,16-8-154-16</inkml:trace>
          <inkml:trace contextRef="#ctx0" brushRef="#br0" timeOffset="3356">-7331 12240 1927 0,'0'0'137'0,"0"0"225"0,0 0-106 16,0 0-88-16,27 48-72 16,0-4-49-16,-1-4-28 0,-4 4-5 15,-6 0-6-15,-6 0-8 16,-10 4 0-16,-10-4-4 15,-17 0 4-15,-5-4-5 0,-16-4 9 16,-5-13-4-16,-6-7-9 16,1-16 15-16,-1 0-10 0,-5-8 4 15,5-4-9-15,1 4 9 16,-1 5 2-16,6 6 9 15,5 5 42-15,5 16-4 0,11 4-10 16,6 8-27-16,4 4-12 16,12 4 0-16,4-4-124 0,6 0-347 15,11-4-382-15</inkml:trace>
          <inkml:trace contextRef="#ctx0" brushRef="#br0" timeOffset="4648.8">-9937 11832 2019 0,'0'0'353'15,"32"56"-47"-15,5 0-58 0,-10 8-57 16,0 0-36-16,-1 4 23 16,-4 4-1-16,-12 0 3 0,-10 0 12 15,-21 8-68-15,-22 4-48 16,-21-4-39-16,-15 0-13 0,-7-5-105 15,-10-11-235-15,-5 0-122 0,-11-8-352 16,0-20-309-16</inkml:trace>
          <inkml:trace contextRef="#ctx0" brushRef="#br0" timeOffset="4399.2">-8386 11684 1818 0,'0'0'198'0,"0"0"55"15,-42 8-57-15,-22 12-36 16,-11 16-51-16,-5 12-58 16,5 12-32-16,6 4-13 0,10 8-6 15,22-8 7-15,10 0 5 16,17-4-12-16,20-4 0 15,17-12 12-15,16-8-12 16,15-8 5-16,1-12-15 0,0-4 19 16,-17-4-1-16,-10 0 4 15,-32-8-2-15,0 0-20 0,0 0 7 16,-48-32 0-16,-21 8 7 15,-11-8 6-15,-11 0-5 0,1-8-5 16,-6-12-4-16,11-8 1 16,-1-8-6-16,12 8 11 15,15 4-2-15,6 4 7 0,16 20 34 16,10 4-15-16,6 8-13 15,21 20-13-15,0 0 28 16,0 0 16-16,10 40-12 0,12 4-9 16,4 4 10-16,6 0 46 15,11 8-4-15,-6 4 43 0,0 0-44 16,1-8 5-16,-6 4 32 15,-11-4 2-15,-5 0 3 16,-16 0 17-16,-16 4-39 0,-16 4-47 16,-21-4-30-16,-17-4-2 15,-9-4-23-15,-7-13-209 0,-4-7-101 16,4-8-134-16,17-16-274 15,5-16-276-15</inkml:trace>
        </inkml:traceGroup>
        <inkml:traceGroup>
          <inkml:annotationXML>
            <emma:emma xmlns:emma="http://www.w3.org/2003/04/emma" version="1.0">
              <emma:interpretation id="{10B8BA6D-7DD7-4293-898F-980302339D46}" emma:medium="tactile" emma:mode="ink">
                <msink:context xmlns:msink="http://schemas.microsoft.com/ink/2010/main" type="inkWord" rotatedBoundingBox="10233,14377 5633,14392 5626,12407 10226,12393"/>
              </emma:interpretation>
            </emma:emma>
          </inkml:annotationXML>
          <inkml:trace contextRef="#ctx0" brushRef="#br0" timeOffset="5538">-12143 11252 2470 0,'0'0'137'0,"26"48"52"15,1 24-5-15,5 20-28 16,-5 20-24-16,-1 16-19 0,-4 16-14 15,-1 12-23-15,-11 8-25 16,-10 0-20-16,-10-8-23 0,-6-4-4 16,-5-21 3-16,-17-15 2 15,1-24 1-15,-16-20-8 0,5-24-9 16,-6-20 4-16,12-24 6 15,-6-24-3-15,10-24 0 16,1-20-6-16,16-24-5 0,10-32 7 16,11-27-89-16,16-5-85 15,11 0-159-15,15 4-249 0,1 16-257 16</inkml:trace>
          <inkml:trace contextRef="#ctx0" brushRef="#br0" timeOffset="5210.4">-11504 12264 2374 0,'-42'-20'326'0,"-1"8"-56"15,-5 0-79-15,11 0-69 16,-1 0-48-16,38 12-36 0,-26-20-19 15,26 20-11-15,-6-40-8 16,22 4 4-16,22 4-4 0,15 4 0 16,6 12-7-16,-1 16 11 15,-10 8 25-15,-11 24 50 0,-10 12 55 16,-11 20 22-16,-21 12-54 15,-22 4-29-15,-10 8-39 16,-11-4-25-16,-11-4-18 0,1-4-156 16,-6-8-157-16,5-13-291 15,6-15-490-15</inkml:trace>
          <inkml:trace contextRef="#ctx0" brushRef="#br0" timeOffset="4914">-11051 11181 2368 0,'0'0'168'0,"0"0"-17"15,0 0 49-15,16 39 23 16,-10 25-38-16,-6 32-79 15,-6 20-39-15,6 8-26 0,6 4-17 16,-1 4-14-16,0 0-14 16,6-8 7-16,5-4-194 0,-5-8-360 15,-6-12-509-15</inkml:trace>
          <inkml:trace contextRef="#ctx0" brushRef="#br0" timeOffset="5803.21">-13055 11149 2596 0,'0'0'222'0,"22"28"7"16,-6 23-50-16,0 29-57 16,5 16-49-16,-5 16-36 0,0 8-19 15,-6 4-11-15,-4 0-7 16,4 0-8-16,-10-8-257 15,-5-4-397-15,0-12-444 16</inkml:trace>
          <inkml:trace contextRef="#ctx0" brushRef="#br0" timeOffset="6255.61">-13380 12036 2443 0,'-21'56'37'16,"5"-4"24"-16,10 8 3 0,1-4-35 16,5 4-13-16,-5 0-22 15,-1-8-2-15,1 0 4 0,-11-8 6 16,0-8-88-16,16-36-115 15,-37 28 5-15,0-16-38 16,5-24 11-16,0-8 62 0,0-8 75 16,32 28 66-16,-38-52 114 15,6 16 67-15,32 36 96 0,0 0 12 16,-32-36 2-16,32 36-31 15,-42-16-4-15,10 24-43 16,-11 8 6-16,-5 12 31 16,-5 0-8-16,-16 8-9 0,-17 0-68 15,-10 0 15-15,-10-4-40 16,-6 0 16-16,-27-8-67 0,-5-8-19 15,-10-12-6-15,10-8-24 16,11-12 2-16,10-4-28 0,22-12-50 16,21-4-235-16,16-8-128 15,21-8-95-15,27-4-263 0,32-4-289 16</inkml:trace>
          <inkml:trace contextRef="#ctx0" brushRef="#br0" timeOffset="6396.01">-14632 11908 2169 0,'48'-24'215'0,"0"0"-86"16,5-4-64-16,-5 4-30 0,0 4-253 15,-11 0-554-15</inkml:trace>
        </inkml:traceGroup>
        <inkml:traceGroup>
          <inkml:annotationXML>
            <emma:emma xmlns:emma="http://www.w3.org/2003/04/emma" version="1.0">
              <emma:interpretation id="{5FFBB293-C8D1-4890-A06C-B4B78CDA9DDC}" emma:medium="tactile" emma:mode="ink">
                <msink:context xmlns:msink="http://schemas.microsoft.com/ink/2010/main" type="inkWord" rotatedBoundingBox="5077,15568 2137,15577 2126,12080 5066,12071"/>
              </emma:interpretation>
            </emma:emma>
          </inkml:annotationXML>
          <inkml:trace contextRef="#ctx0" brushRef="#br0" timeOffset="6739.21">-16135 12552 2092 0,'-11'40'285'16,"6"0"-7"-16,-11 8-84 15,-16 3-24-15,-6 5-24 16,-4 0 12-16,-1-12 26 0,6-12 33 16,5-8-33-16,5-20-51 15,27-4-49-15,-32-32-22 0,11-20-24 16,5-24-16-16,10-23-9 15,-4-25-3-15,10-24 2 16,-6-12 7-16,6-12-24 0,6 4 1 16,-6 16 19-16,0 24-20 15,5 24-4-15,0 28-32 0,-5 16-219 16,0 24-139-16,0 36-183 15,0 0-348-15</inkml:trace>
          <inkml:trace contextRef="#ctx0" brushRef="#br0" timeOffset="6895.21">-16215 13715 2647 0,'0'0'183'0,"10"32"-78"16,-10-32-52-1,0 0-53-15,22-16-457 0,-1-16-574 16</inkml:trace>
          <inkml:trace contextRef="#ctx0" brushRef="#br0" timeOffset="7363.21">-17399 12672 2325 0,'27'-80'23'0,"16"4"32"0,10 20-25 16,6 12-20-16,5 24 13 15,0 16-20-15,-6 20 6 0,-15 16-23 16,-17 20 39-16,-15 12-8 15,-32 12-17-15,-22 8 15 0,-15 3-15 16,-22-7 2-16,-6-4-12 16,-4-12 10-16,-1-16 3 15,0-20-3-15,6-20 9 0,11-28-6 16,4-24 0-16,12-28 5 15,4-12 8-15,12 4 72 16,10 12 68-16,5 17-33 0,27 51-58 16,0 0 13-16,0 0 97 15,-27 51-35-15,1 37-63 16,4 36 7-16,-15 24-21 0,0 4-39 15,-16 0-3-15,-6-4-14 16,-10-8-7-16,-6-20-27 0,6-20-120 16,5-20-136-16,10-24-326 15,12-36-391-15</inkml:trace>
          <inkml:trace contextRef="#ctx0" brushRef="#br0" timeOffset="7675.21">-17697 14314 2612 0,'37'8'257'15,"17"-16"-57"-15,9-20-108 16,23-19-43-16,4-13-102 15,6 0-402-15,0-16-582 0</inkml:trace>
          <inkml:trace contextRef="#ctx0" brushRef="#br0" timeOffset="7503.61">-17548 11488 2882 0,'37'4'175'16,"-37"-4"-40"-16,0 0-79 15,0 0-24-15,32 12-27 0,-32-12-245 16,32 56-371-16,-10 12-282 15</inkml:trace>
          <inkml:trace contextRef="#ctx0" brushRef="#br0" timeOffset="8127.61">-18992 11864 2740 0,'37'-32'244'0,"11"0"-79"0,0-8-95 16,0-8-37-16,-5-4-6 15,-1-4-8-15,-4-8-19 16,-12-4-6-16,-4-8-34 0,-17-4-52 16,-10-12 10-16,-11-3 40 15,-11 7 30-15,-10 12-4 0,5 12 7 16,0 16 15-1,0 24 0-15,0 32-15 0,-6 28 25 16,1 28 31-16,0 32-18 16,5 12-22-16,0 7 12 0,5 9-4 15,11 0-10-15,5 0 22 16,11-8 41-16,6-8-12 15,4-4-32-15,17-8 2 0,0-12-16 16,5-8-10-16,0-8 5 16,5-4-5-16,-10-8-7 0,-1 4-20 15,-10 4-277-15,-5 8-395 16,0 8-263-16</inkml:trace>
          <inkml:trace contextRef="#ctx0" brushRef="#br0" timeOffset="8361.61">-18694 13511 2946 0,'0'0'297'0,"0"0"34"0,0 0-27 16,0 0-66-16,0 0-57 15,0 0-71-15,0 0-53 0,0 0-31 16,0 0-18-16,0 0 4 15,0 0 3-15,0 0-23 16,0 0 1-16,0 0-127 0,0 0-137 16,0 0-51-16,-21-4 8 15,-11-4-39-15,-5 8-142 0,5 0-229 16,0 8-65-16</inkml:trace>
        </inkml:traceGroup>
      </inkml:traceGroup>
    </inkml:traceGroup>
    <inkml:traceGroup>
      <inkml:annotationXML>
        <emma:emma xmlns:emma="http://www.w3.org/2003/04/emma" version="1.0">
          <emma:interpretation id="{7C15A3A2-A2E3-4492-940C-1A04D2880700}" emma:medium="tactile" emma:mode="ink">
            <msink:context xmlns:msink="http://schemas.microsoft.com/ink/2010/main" type="paragraph" rotatedBoundingBox="24619,11314 1849,12035 1588,3814 24358,3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FD616C-AE21-41FE-B47B-72B93065EDCB}" emma:medium="tactile" emma:mode="ink">
              <msink:context xmlns:msink="http://schemas.microsoft.com/ink/2010/main" type="inkBullet" rotatedBoundingBox="24608,10983 22482,11050 22398,8398 24524,8330"/>
            </emma:interpretation>
          </emma:emma>
        </inkml:annotationXML>
        <inkml:trace contextRef="#ctx0" brushRef="#br0" timeOffset="-25833.65">2759 7187 776 0,'0'0'81'0,"-48"-52"70"0,-5 24 20 16,-22 24 51-16,-21 28 2 15,-16 32 11-15,-11 32 17 0,-4 28-60 16,-12 24-16-16,6 16-50 15,0 16-42-15,10 20-18 16,11 7-27-16,21-7-26 0,17 0 4 16,26-8 5-16,26-12 4 15,44-12 24-15,36-16-8 16,38-12-33-16,27-24 5 15,26-16 5-15,16-25-30 0,6-23 16 16,5-20-5-16,-16-16 5 16,-6-24-12-16,-4-16 10 15,-12-15 4-15,-15-25-25 0,-6-20 23 16,-16-16-5-16,-21-32-9 15,-16-28 9-15,-21-32 0 0,-22-20 0 16,-21-4 8-16,-27 8-17 16,-21 25 29-16,-21 23-13 15,-16 28 2-15,-16 28-9 16,-6 28-38-16,-5 20-94 0,11 20-172 15,5 20-267-15,11 16-230 16</inkml:trace>
        <inkml:trace contextRef="#ctx0" brushRef="#br0" timeOffset="-26332.85">2439 7871 1675 0,'0'0'154'15,"11"52"82"-15,-11-4-2 0,0-4-71 16,0-4-34-16,0-40-2 16,-6 52-26-16,-4-12 2 0,10-40-43 15,-38 55-26-15,-4-11-2 16,-12-8-18-16,1-8-14 15,11-8 17-15,-1-8-11 0,16-8-1 16,27-4 15-16,-42-16-34 16,42 16 20-16,-32-40 1 15,32 40-20-15,-16-48 20 16,10 8 0-16,6 40-14 0,0 0 7 15,0 0 11-15,0 0-19 16,0 0 17-16,0 0-13 16,0 0 67-16,0 0-12 0,0 0-17 15,27 44-11-15,0 8-6 16,5 12-8-16,0 12-9 0,-6 0 0 15,6 0 14-15,0 0-19 16,0-4 5-16,-5-4 7 16,-6-12-7-16,0-8-104 15,-21-48-182-15,11 48-245 0,-11-48-245 16</inkml:trace>
      </inkml:traceGroup>
      <inkml:traceGroup>
        <inkml:annotationXML>
          <emma:emma xmlns:emma="http://www.w3.org/2003/04/emma" version="1.0">
            <emma:interpretation id="{CCD24C14-F4F0-4B9A-8EED-F887027BDC1C}" emma:medium="tactile" emma:mode="ink">
              <msink:context xmlns:msink="http://schemas.microsoft.com/ink/2010/main" type="line" rotatedBoundingBox="21873,11401 1849,12035 1730,8305 21755,7671"/>
            </emma:interpretation>
          </emma:emma>
        </inkml:annotationXML>
        <inkml:traceGroup>
          <inkml:annotationXML>
            <emma:emma xmlns:emma="http://www.w3.org/2003/04/emma" version="1.0">
              <emma:interpretation id="{1829B654-E9BF-45D4-8839-145D21D8F994}" emma:medium="tactile" emma:mode="ink">
                <msink:context xmlns:msink="http://schemas.microsoft.com/ink/2010/main" type="inkWord" rotatedBoundingBox="21873,11401 18202,11517 18125,9078 21796,8962"/>
              </emma:interpretation>
            </emma:emma>
          </inkml:annotationXML>
          <inkml:trace contextRef="#ctx0" brushRef="#br0" timeOffset="-25256.45">627 8906 1760 0,'0'0'206'16,"0"0"34"-16,0 0-1 16,0 0-12-16,0 0-40 15,-43-20-80-15,1 12-24 16,4 4-49-16,-4 12-13 0,-1 12 0 15,-10 16 28-15,-1 12 14 16,1 16 36-16,-11 16 11 0,0 4-23 16,6 12-21-16,-6 0-13 15,-6 12-35-15,6 4 6 16,-5-9-15-16,5-3-14 0,0-8 16 15,0-8-49-15,0-12-149 16,6-8-153-16,10-16-365 16,48-48-351-16</inkml:trace>
          <inkml:trace contextRef="#ctx0" brushRef="#br0" timeOffset="-25084.85">323 9801 2525 0,'48'4'175'0,"-48"-4"-50"0,43-16-51 16,-43 16-33-16,0 0-245 15,0 0-542-15</inkml:trace>
          <inkml:trace contextRef="#ctx0" brushRef="#br0" timeOffset="-24523.25">-61 7803 2592 0,'32'48'135'16,"-32"-48"15"-16,0 0-75 15,0 0-34-15,0 0-121 0,0 0-308 16,0 0-406-16</inkml:trace>
          <inkml:trace contextRef="#ctx0" brushRef="#br0" timeOffset="-24710.45">-258 8934 2537 0,'0'0'51'15,"0"0"94"-15,16 52 48 16,-16-52-26-16,-21 64-83 16,-11-12-49-16,-5-4 11 0,-1-12 48 15,38-36-28-15,-42 40 26 16,42-40 12-16,0 0 66 0,-38 20 40 15,38-20-112-15,0 0-50 16,-42-52-6-16,10-16-36 16,5-12 18-16,6-20-27 15,-1-24-6-15,12-12 2 16,-1-8 7-16,0 0 3 0,6 12-15 15,0 9-46-15,-1 19-58 16,1 16-66-16,0 24-71 0,5 64-148 16,-6-60-239-16,6 60-294 15</inkml:trace>
          <inkml:trace contextRef="#ctx0" brushRef="#br0" timeOffset="-24148.85">-1036 8994 2039 0,'0'0'69'15,"21"48"-10"-15,-21-48-52 0,0 0 18 16,43 44 4-16,-43-44-34 16,0 0 8-16,0 0 11 15,0 0-21-15,0 0 76 16,0 0-22-16,0 0-43 0,0 0 21 15,-48 16-10-15,5-16 10 16,-5-8 64-16,6-4 29 16,-6 0 20-16,5 8 4 0,-5 4-28 15,6 16-20-15,-6 8-20 16,10 16-26-16,-4 4 0 15,10 12-7-15,16 8-21 0,5 0-4 16,16 0-16-16,11 0 7 16,16-4-18-16,-32-60-219 15,64 72-492-15</inkml:trace>
          <inkml:trace contextRef="#ctx0" brushRef="#br0" timeOffset="-23754.85">-1878 7811 2251 0,'0'0'161'0,"-37"-20"-77"15,37 20 123-15,-16 52 1 16,16 28-104-16,5 20-55 15,11 20 1-15,0 11 12 0,5 1-20 16,1-4-28-16,-1 0 1 16,0-4-8-16,-5-8-133 0,-11-12-223 15,-5-12-398-15,-10-12-166 16</inkml:trace>
          <inkml:trace contextRef="#ctx0" brushRef="#br0" timeOffset="-23290.85">-2225 8598 2065 0,'0'0'234'0,"0"0"-18"16,-42-32-116-16,-6 28-47 0,0 20-11 15,-5 20-25-15,-6 12-10 16,0 8 14-16,1 8-11 16,4-4-10-16,12 0 12 15,4-4-12-15,17-8-10 16,21-48 29-16,-5 64-8 0,15-16-15 15,-10-48 12-15,54 56-4 16,4-20-18-16,1-4 27 0,0-4-13 16,-6-4-11-16,-16-4 20 15,-37-20-9-15,0 0 51 16,11 48 10-16,-11-48-48 0,-53 56 6 15,-11-16 20-15,-6-12 31 16,1-12-15-16,0-12 11 0,10-12-40 16,1-12-5-1,10-16 7-15,5-12-12 0,6-20-11 16,10-12 6-16,6-4-3 15,10-8-22-15,6 4 14 16,10-12 2-16,11 0-57 0,5 0-98 16,6 12-193-16,-6 8-339 15,1 20-281-15</inkml:trace>
        </inkml:traceGroup>
        <inkml:traceGroup>
          <inkml:annotationXML>
            <emma:emma xmlns:emma="http://www.w3.org/2003/04/emma" version="1.0">
              <emma:interpretation id="{871EE0E3-05EC-4B53-AA3A-6FC7B0519E65}" emma:medium="tactile" emma:mode="ink">
                <msink:context xmlns:msink="http://schemas.microsoft.com/ink/2010/main" type="inkWord" rotatedBoundingBox="17802,11480 10459,11713 10343,8032 17685,7800"/>
              </emma:interpretation>
            </emma:emma>
          </inkml:annotationXML>
          <inkml:trace contextRef="#ctx0" brushRef="#br0" timeOffset="-21793.24">-4612 8270 2721 0,'0'0'67'15,"-27"44"-38"-15,6 8 25 16,5 20 30-16,-6 8-15 0,-10 4-29 15,-10 4-28-15,-17 8 6 16,-15-8-13-16,-6-4-11 16,-11-4 13-16,-10-12-21 15,-6-8 14-15,-15-16 10 0,-6-16-18 16,-11-12 8-16,6-20 8 15,10-20-19-15,17-12 11 16,10-8 15-16,21-4-29 0,16 8 36 16,17 4 10-16,42 36-26 15,-32-28-12-15,32 28 17 16,0 0-11-16,0 0 0 0,0 0 5 15,37 40-12-15,-16 4 20 16,-5 4 14-16,-16 4-16 0,-10 0-5 16,-17-4 9-1,0-4-11-15,-5-4-4 0,1-12 12 16,-1-8-6-16,0-12 37 15,32-8-6-15,-48-20-19 0,16-16-18 16,5-20 9-16,6-16-1 16,-1-8-24-16,12 0 16 15,-1 12 11-15,6 8-11 0,-1 20-8 16,6 40 8-16,0 0 0 15,0 0-3-15,-32 36 12 16,-10 24-3-16,-1 12-15 0,-5 4 16 16,0 8-7-16,0-4-11 15,-5-8 11-15,5-8-70 16,11-4-156-16,37-60-216 15,-43 56-346-15</inkml:trace>
          <inkml:trace contextRef="#ctx0" brushRef="#br0" timeOffset="-22354.84">-3728 7783 3138 0,'-10'-52'139'0,"10"52"-71"16,0 0-36-16,0 0-56 16,0 0-288-16,0 0-415 0,0 0-229 15</inkml:trace>
          <inkml:trace contextRef="#ctx0" brushRef="#br0" timeOffset="-22542.04">-3525 9881 3342 0,'43'-12'177'0,"-43"12"-13"0,0 0-73 16,0 0-59-16,10-56-81 15,-10 56-278-15,0 0-458 0,-5-72-484 16</inkml:trace>
          <inkml:trace contextRef="#ctx0" brushRef="#br0" timeOffset="-22729.24">-3456 8606 2357 0,'0'0'227'0,"-16"52"-66"16,16-52-72-16,6 68-19 15,-6-20-29-15,0-48-11 0,0 64 17 16,-11-12-24-16,-10-8-20 16,-6 0-1-16,-10-8 9 15,5-12-14-15,0-12 14 16,32-12-28-16,-38-8-54 0,38 8 4 15,-32-48-6-15,16-8 37 16,16 0 31-16,6 8-10 16,-6 48 11-16,21-44 4 0,-21 44-9 15,0 0 4-15,0 0 45 16,0 0 17-16,16 60-11 15,-27 4-1-15,-21 0-25 0,-21 4-17 16,-16 0 9-16,-16-4-12 16,-1-8-10-16,1-12 18 15,0-8-4-15,15-16-14 16,12-16 19-16,10-16-12 0,16-20-13 15,21-12-14-15,11-16 13 16,27 0-10-16,21 4 27 0,10 4 3 16,12 16-11-16,-1 8 18 15,0 16-8-15,-10 20-5 16,-6 16 81-16,-15 12 18 0,-17 20 18 15,-21 8 8-15,-21 8-42 16,-27 8-45-16,-22 0-10 16,-10 4-7-16,-10 0-15 15,-1-12-3-15,11-4-13 0,6-9-195 16,10-11-391-16,21-16-516 15</inkml:trace>
          <inkml:trace contextRef="#ctx0" brushRef="#br0" timeOffset="-21434.44">-6675 10333 2559 0,'43'-20'47'15,"21"-20"-42"-15,10 0 8 16,6-8-125-16,5 0-493 0,-10 0-339 16</inkml:trace>
          <inkml:trace contextRef="#ctx0" brushRef="#br0" timeOffset="-21606.04">-5790 9526 2445 0,'80'-4'216'16,"-11"4"-36"-16,-10-8-99 0,-17 4-39 15,-42 4-17-15,43 0-258 16,-43 0-369-16,0 0-407 16</inkml:trace>
          <inkml:trace contextRef="#ctx0" brushRef="#br0" timeOffset="-21013.24">-7368 8482 2161 0,'-11'68'34'0,"1"-4"57"16,4 0-19-16,-4 0-25 15,-1-4-14-15,-5-4-23 16,6 0-14-16,-6-8 20 0,-6 0-16 16,-4-12-10-16,-1 0 19 15,0-8-12-15,-5-4 14 16,-5-8-11-16,0-8-16 15,-6-8 39-15,0-8 19 0,1 0 39 16,-1-8 28-16,0 4 34 16,6 0-1-16,0 4-35 15,5 8-50-15,0 8-23 0,5 16-25 16,-5 12 23-16,0 12 2 15,6 4 10-15,4 0-37 0,6 0 8 16,6-4-12-16,4 0-3 16,6-48-27-16,6 52-140 15,-6-52-158-15,16 48-221 16,-16-48-153-16,37 28-51 0</inkml:trace>
          <inkml:trace contextRef="#ctx0" brushRef="#br0" timeOffset="-20716.84">-5039 6600 2244 0,'38'-4'54'0,"-38"4"93"0,0 0 69 16,-48 47-50-16,-27 13-79 16,-32 12-41-16,-21 20 23 15,-31 16 4-15,-23 16-26 0,-20 16-22 16,-17 4-10-16,-5 4-4 15,11-8-4-15,21-8-12 0,17-12-7 16,25-8-75-16,28-20-124 16,26-25-167-16,26-11-249 15,17-16-73-15</inkml:trace>
          <inkml:trace contextRef="#ctx0" brushRef="#br0" timeOffset="-7425.62">-9644 9426 646 0,'0'0'130'15,"0"0"3"-15,0 0 15 16,0 0 8-16,0 0-43 0,0 0-16 16,0 0-30-16,0 0-30 15,0 0-19-15,0 0 33 16,0 0 36-16,0 0-25 15,0 0 35-15,0 0 10 0,0 0-10 16,0 0-22-16,0 0-56 16,0 0-3-16,0 0 6 15,0 0-6-15,0 0-12 0,-32-44-4 16,16 0-6-16,6 0 16 15,4-8-1-15,1-4-17 0,5-8 8 16,0 0 11-16,5 0-1 16,-5 4-13-16,6 4 8 15,-6 4 25-15,0 8-7 0,0 4-2 16,-6 4-27-16,6 4 48 15,0 32-28-15,-10-36 6 16,10 36-14-16,-6-36-3 16,6 36 10-16,0 0-24 0,0 0 15 15,0 0-4-15,0 0-7 16,0 0 13-16,0 0-6 0,0 0 67 15,-16 40-19-15,11 8-31 16,0 4-9-16,5 4-11 0,5 4 9 16,0-4-1-16,1 4 8 15,-1-8-1-15,0 0 2 16,1-4 49-16,-6 0-5 15,0-8 2-15,-6-4-16 0,-4 0 33 16,-12 0-21-16,-4-4-18 16,-12 0-6-16,-15 0 22 0,-16-4-15 15,-11 0-11-15,-5-4 1 16,-11-8-9-16,5 0 41 15,-5-12 9-15,11-4-33 0,10-16-17 16,6-4-9-16,10-16 6 16,17-4 6-16,10 4-18 0,10-8-2 15,12 4 1-15,15-4-7 16,11-4-2-16,16 4 5 15,11 4 0-15,10 4 0 16,11 4-84-16,0 4-100 0,0 8-166 16,0 8-155-16,-6 8-137 15,-4 12 3-15</inkml:trace>
          <inkml:trace contextRef="#ctx0" brushRef="#br0" timeOffset="-7238.42">-10102 10397 1213 0,'37'12'236'0,"6"-16"-47"0,5-12-86 15,16-16-46-15,10-4-14 16,6-16-47-16,11-4-299 0,0-8-194 15</inkml:trace>
          <inkml:trace contextRef="#ctx0" brushRef="#br0" timeOffset="-18657.64">-9383 8526 853 0,'0'0'184'0,"0"0"3"15,0 0 50-15,0 0 53 0,27-8 11 16,0 12-71-16,-6 16-27 16,11 0-21-16,0 12-23 0,5 4-68 15,1 0 27-15,-1 8-13 16,-5 4-1-16,-5 0-13 0,-11 4-8 15,-6 0-14-15,-15 8-13 16,-11 0-14-16,-21 0-19 16,-11 0-14-16,-11 0-5 15,-5-4-1-15,-11-4-7 0,1-8-15 16,-1-8-97-16,6-12-122 15,5 0-199-15,11-16-342 0,10-8-191 16</inkml:trace>
          <inkml:trace contextRef="#ctx0" brushRef="#br0" timeOffset="-6910.82">-8034 7003 1386 0,'0'0'217'0,"0"0"44"0,0 0-91 16,0 0-108-16,0 0 3 15,-64 40-22-15,-5 16 25 16,-22 16-8-16,-16 16-38 16,-26 20 3-16,-11 12-29 0,-16 12 17 15,-15 8 1-15,-12-4-26 16,0-4 18-16,6-8-10 15,16-13-137-15,16-19-310 0,21-20-147 16</inkml:trace>
        </inkml:traceGroup>
        <inkml:traceGroup>
          <inkml:annotationXML>
            <emma:emma xmlns:emma="http://www.w3.org/2003/04/emma" version="1.0">
              <emma:interpretation id="{83076A14-4076-4689-B942-24A3DA17A948}" emma:medium="tactile" emma:mode="ink">
                <msink:context xmlns:msink="http://schemas.microsoft.com/ink/2010/main" type="inkWord" rotatedBoundingBox="10189,11627 7425,11715 7347,9222 10110,9134"/>
              </emma:interpretation>
            </emma:emma>
          </inkml:annotationXML>
          <inkml:trace contextRef="#ctx0" brushRef="#br0" timeOffset="-6193.22">-11088 8846 1019 0,'0'0'289'0,"21"-40"64"16,-21 40-15-16,0 0-76 16,0 0-77-16,0 0-61 0,0 0-75 15,-21 12-24-15,-22 16-17 16,-10 12-8-16,-11 16 18 15,-5 4-25-15,5 8 7 0,0 0 13 16,11 0-17-16,5-8-3 16,21-4 16-16,11-4-15 0,21-12-3 15,-5-40 16-15,48 44-7 16,6-20-11-16,4-4 21 15,1-8 9-15,-1-8-39 16,-10 0 20-16,-10 0 10 0,-38-4-10 16,32 0 7-16,-32 0-5 15,0 0-13-15,-48-4 18 0,-16-4-5 16,-11 0-10-16,-10-4 22 15,0-4-11-15,-1-12-11 0,1-12 11 16,0-8-48-16,-1-12-6 16,17-8 45-16,0 0 6 15,10 4-8-15,11 12 11 0,11 8 11 16,37 44-23-16,-32-40 6 15,32 40 3-15,0 0-14 16,0 0 14-16,0 0 22 0,0 0 4 16,0 0-6-16,0 0 67 15,43 64-48-15,5-12 71 16,-6 0-5-16,6-4-17 0,-5 0-38 15,5-4 55-15,-11 0-17 16,-10 0 1-16,-6 0 15 0,-16 8-8 16,-21 0-45-16,-16 0-24 15,-10 12-3-15,-22 3-20 0,-5-3 4 16,-6-8-25-16,6-8-119 15,-6-8-136-15,6-12-223 16,10-16-385-16</inkml:trace>
          <inkml:trace contextRef="#ctx0" brushRef="#br0" timeOffset="-5896.82">-12596 8918 1776 0,'0'0'297'16,"0"0"-26"-16,16 44-8 0,5 4-66 15,0 8-63-15,11 0-7 16,-5 0-25-16,-1 4 0 0,-4-4-15 15,-17 8 37-15,-5 8-29 16,-21 8-33-16,-16 8-40 16,-11 7 2-16,-16-3-17 0,-6-4-34 15,-4-8-104-15,-6-16-108 16,0-12-130-16,5-12-112 15,1-20-126-15,15-12 30 0,0-12 16 16</inkml:trace>
          <inkml:trace contextRef="#ctx0" brushRef="#br0" timeOffset="-5662.81">-13060 9458 2012 0,'-5'56'312'0,"-11"0"17"16,-6 4-50-16,-4 7-74 0,-6 5-80 16,-6 4-40-16,-10 12-29 15,0 0-29-15,-10 0-4 0,-1-4-23 16,0-8 0-16,6-8-110 15,-5-12-221-15,10-12-396 16,0-20-290-16</inkml:trace>
          <inkml:trace contextRef="#ctx0" brushRef="#br0" timeOffset="-5397.61">-13860 7971 1619 0,'0'0'144'16,"0"0"151"-16,6 48 6 0,4 32-61 15,-10 27-87-15,11 25-36 16,-6 8-23-16,6 0-23 15,0-8-30-15,-1-4-23 16,6-12-13-16,0-8-15 0,-5-12-172 16,-6-8-440-16,1-12-386 15</inkml:trace>
        </inkml:traceGroup>
        <inkml:traceGroup>
          <inkml:annotationXML>
            <emma:emma xmlns:emma="http://www.w3.org/2003/04/emma" version="1.0">
              <emma:interpretation id="{8EB7FDF2-2E10-4628-9897-266916E12007}" emma:medium="tactile" emma:mode="ink">
                <msink:context xmlns:msink="http://schemas.microsoft.com/ink/2010/main" type="inkWord" rotatedBoundingBox="7019,11615 1840,11779 1756,9099 6935,8935"/>
              </emma:interpretation>
            </emma:emma>
          </inkml:annotationXML>
          <inkml:trace contextRef="#ctx0" brushRef="#br0" timeOffset="-5116.81">-14307 8782 2416 0,'0'0'199'0,"0"0"14"0,16 56-25 16,0 4 1-16,5 4-57 15,-5 4-17-15,-5 4 22 0,-11 8 12 16,-11 0-46-16,-16 8-68 16,-10 0-10-16,-11 4-9 15,-5-4-39-15,-11-9-122 0,5-15-142 16,-5-16-203-16,11-24-343 15,5-28-186-15</inkml:trace>
          <inkml:trace contextRef="#ctx0" brushRef="#br0" timeOffset="-4945.21">-14664 9210 2069 0,'0'0'400'0,"0"60"-53"15,-6-4-111-15,-15 0-106 16,-6 4-48-16,-5 4-44 15,-5 0-30-15,-6 4-4 16,-5-9-174-16,0-3-297 0,6-16-419 16</inkml:trace>
          <inkml:trace contextRef="#ctx0" brushRef="#br0" timeOffset="-4617.61">-14862 9046 1994 0,'-16'52'345'0,"-26"4"-22"0,-17 8-78 16,-10-4-96-16,-6-4-73 15,1-4-17-15,4-12 46 16,12-8 7-16,10-12-10 0,5-20-31 15,11-20-47-15,0-20 8 16,11-32-26-16,5-32-3 0,5-36 0 16,11-24 15-16,-5-16 48 15,10-4-15-15,0 4-23 16,1 20-24-16,-1 25 7 15,0 27 1-15,-5 28-12 0,6 24-19 16,-6 56-155-16,0 0-86 16,0 0-299-16,16 48-454 15</inkml:trace>
          <inkml:trace contextRef="#ctx0" brushRef="#br0" timeOffset="-4446.01">-15395 10377 2648 0,'48'24'219'16,"11"-28"-102"-16,10-16-65 16,6-20-21-16,0-12-278 0,-6-4-536 15</inkml:trace>
          <inkml:trace contextRef="#ctx0" brushRef="#br0" timeOffset="-3868.81">-16167 9242 2847 0,'5'-64'84'16,"22"-8"-39"-16,5 8-22 0,16-8-13 15,10 8-15-15,-5 12 13 16,1 8-13-16,-12 16 0 16,-4 12 12-16,-38 16-10 0,0 0 9 15,21 52 7-15,-26 8-21 16,-27 4 8-16,-11 8 16 15,-21-4-16-15,-5-4-9 16,-6 0 18-16,1-12-6 0,4-12-17 16,17-16 20-16,0-8-48 15,10-20-39-15,11-20-26 16,0-16-63-16,11-20-3 0,10-4 95 15,0 0 42-15,6 12 10 16,0 4 18-16,5 48 22 0,0-40-36 16,0 40 22-16,0 0 0 15,0 0-14-15,0 0 41 16,0 0 28-16,0 0 37 15,0 0 55-15,-11 60-4 16,-10-4-11-16,-6-4-21 0,-15 0-38 16,-22 0 38-16,-11 8 24 15,-26-4-25-15,-6 0 37 0,-5 0 10 16,6-16-46-16,-1-8-29 15,0-16-41-15,11-24 9 16,11-12 10-16,5-16-10 0,16-12-26 16,6-4-13-16,20-4 6 15,12-8-30-15,10-4 10 0,10-4-161 16,17-4-139-1,5-4-228-15,11-8-507 0</inkml:trace>
          <inkml:trace contextRef="#ctx0" brushRef="#br0" timeOffset="-3697.21">-16525 8011 3005 0,'32'-8'119'15,"-32"8"-37"-15,0 0-51 16,0 0-198-16,0 0-363 16,0 0-543-16</inkml:trace>
          <inkml:trace contextRef="#ctx0" brushRef="#br0" timeOffset="-3510.01">-17239 8826 2814 0,'0'0'160'16,"38"-8"-34"-16,31-28-62 0,16-20-23 16,16-12-33-16,1 0-183 15,-6 0-357-15,-11 4-449 16</inkml:trace>
          <inkml:trace contextRef="#ctx0" brushRef="#br0" timeOffset="-2839.21">-18385 7815 1841 0,'0'0'13'16,"0"0"222"-16,0 0 53 0,27 28-95 16,-6 36-74-16,-5 32-50 15,-5 32-33-15,0 15 81 16,-11 17-35-16,0 0-46 15,0-4-11-15,-11-8-7 0,0-12-22 16,-5-12 4-16,-5-8 8 16,-6-16-11-16,1-12-3 15,-6-16 15-15,0-16-27 0,32-56-61 16,-48 40-8-16,10-28-17 15,38-12-3-15,-53-52-19 0,21-24-37 16,6-16 74-16,-1-16 52 16,6 8 19-16,10 16-4 15,0 16 33-15,6 20-22 0,5 48 6 16,0 0 90-1,0 0 14-15,0 0-34 0,0 56-31 16,5 12 1-16,1 4 60 16,-1 4-48-16,0-4-30 0,-5 0-5 15,-10 0 10-15,-6 0-15 16,-6-4 4-16,1-13-9 15,-6-3-5-15,27-52 13 0,-42 36-22 16,42-36 15-16,-48-8-10 16,10-24 13-16,1-35-55 0,5-21-23 15,5-12 43-15,1 0 29 16,10 16-13-16,5 12 0 15,6 24 24-15,5 48-11 16,0 0 86-16,0 0 10 16,0 0-31-16,5 60-18 0,-5 12 10 15,-16 16-35-15,-10 12-13 16,-6 4-5-16,-11 3-1 0,0 1-30 15,1-16-195-15,-1-12-270 16,6-20-209-16,37-60 33 16</inkml:trace>
          <inkml:trace contextRef="#ctx0" brushRef="#br0" timeOffset="-2683.21">-18720 8450 2989 0,'0'0'74'15,"26"-40"-44"-15,-26 40-121 16,0-44-253-16,0 44-527 0</inkml:trace>
        </inkml:traceGroup>
      </inkml:traceGroup>
      <inkml:traceGroup>
        <inkml:annotationXML>
          <emma:emma xmlns:emma="http://www.w3.org/2003/04/emma" version="1.0">
            <emma:interpretation id="{DE63D9F7-11FB-4E7D-AE81-300850DC74AA}" emma:medium="tactile" emma:mode="ink">
              <msink:context xmlns:msink="http://schemas.microsoft.com/ink/2010/main" type="line" rotatedBoundingBox="10011,3161 24408,3389 24353,6886 9956,6658"/>
            </emma:interpretation>
          </emma:emma>
        </inkml:annotationXML>
        <inkml:traceGroup>
          <inkml:annotationXML>
            <emma:emma xmlns:emma="http://www.w3.org/2003/04/emma" version="1.0">
              <emma:interpretation id="{35F2A5FD-5939-4F8C-B632-AC18C49FBA34}" emma:medium="tactile" emma:mode="ink">
                <msink:context xmlns:msink="http://schemas.microsoft.com/ink/2010/main" type="inkWord" rotatedBoundingBox="10003,3656 13988,3719 13951,6100 9965,6036"/>
              </emma:interpretation>
            </emma:emma>
          </inkml:annotationXML>
          <inkml:trace contextRef="#ctx0" brushRef="#br0" timeOffset="-44803.28">-7240 3857 2541 0,'-11'64'268'0,"1"8"2"0,-1 12-38 15,0 8-36-15,-5 0-79 16,-5 0-49-16,-6 4-39 15,-5 0-5-15,-5-8-18 0,5-8-184 16,-5-8-185-16,5-12-371 16,32-60-365-16</inkml:trace>
          <inkml:trace contextRef="#ctx0" brushRef="#br0" timeOffset="-44584.88">-7640 2658 2666 0,'0'0'47'16,"0"0"-14"-16,0 0 90 0,6 44-17 16,-1 36-32-16,6 32-33 15,-1 24-15-15,6 16-19 16,0 12 11-16,6 0-15 0,-6-5 5 15,-6-7-237-15,-4-16-356 16,-1-24-326-16</inkml:trace>
          <inkml:trace contextRef="#ctx0" brushRef="#br0" timeOffset="-44101.28">-8199 4517 3065 0,'0'0'204'0,"0"0"-67"15,0 0-59-15,32 32-46 16,-32-32-19-16,42 8-192 16,-42-8-353-16,27-8-592 15</inkml:trace>
          <inkml:trace contextRef="#ctx0" brushRef="#br0" timeOffset="-44257.28">-8253 3585 1909 0,'22'44'194'0,"-6"-12"16"16,-16-32-10-16,16 52-41 15,-16-16-22-15,-6 0-24 16,-15 0-51-16,-11-8-18 0,-11-4-21 15,-5-8-10-15,-5-8 88 16,-5-4-17-16,-6-8 2 0,0 4-21 16,5 0-13-16,11 0-12 15,5 8-11-15,11 8-17 0,32-16-4 16,-32 52 7-16,11 0-15 15,16 0 0-15,10 0 5 16,11 0-46-16,-16-52-240 16,59 60-411-16,-1-16-405 0</inkml:trace>
          <inkml:trace contextRef="#ctx0" brushRef="#br0" timeOffset="-42853.28">-9404 2434 1640 0,'0'0'147'16,"0"0"204"-16,0 0-66 0,0 0-115 16,-48 80-76-16,-5 4-39 15,0 8 64-15,-6 4 8 0,0 0-42 16,1-4-30-16,15 0-22 15,6-4-20-15,15-8 11 16,12-4-12-16,10 0 6 0,10-12-3 16,17 0-11-16,10-8-10 15,6-9 14-15,5 1-11 16,0 0 3-16,-5-8 0 0,-6 0-7 15,-10-12 3-15,-27-28 11 16,26 32-3-16,-26-32-4 16,0 0-4-16,-5 36 4 0,5-36-9 15,-37 36 3-15,-6-24 2 16,-5-8 15-16,0-12-18 0,0-16-62 15,0-12-24-15,5-12-12 16,1-4 17-16,4-4-2 0,6 0 26 16,6 4 24-16,10 5 3 15,5 3-7-15,6 4 9 16,5 40 25-16,0-40 4 15,0 40 14-15,0 0-15 0,0 0-1 16,0 0-4-16,37-16 3 16,-37 16 5-16,32 20 10 0,-32-20 5 15,21 40-8-15,-21-40-3 16,22 56 10-16,-12-12-21 0,1-5-1 15,-11-39 12-15,0 52 8 16,-5-12-5-16,5-40 7 0,-22 44-3 16,22-44-11-1,-32 36 4-15,32-36 0 0,-37 16-4 16,5-12 16-16,32-4 3 15,-42-24-20-15,10-8 5 0,5-8-12 16,27 40-13-16,-27-56-5 16,6 8-1-16,5 13 23 0,16 35-7 15,-11-48-20-15,11 48-7 16,0-48 20-16,0 48 12 0,0-44 10 15,0 44 0-15,6-44 7 16,-6 44-7-16,0 0-6 0,5-44-3 16,-5 44 3-1,0 0-7-15,0 0 5 0,0 0 8 16,21-40 7-16,-21 40 2 15,0 0-9-15,11-40-4 0,-11 40-2 16,11-44-4-16,-11 44 15 16,0-44-1-16,0 44 9 0,0-68-13 15,0 16-14-15,-6 4 14 16,6 48 0-16,-5-56 4 0,5 56 0 15,-11-44-1-15,11 44 25 16,0 0-17-16,0 0 4 16,0 0 9-16,0 0-18 15,0 0-1-15,0 0-11 0,0 0-8 16,0 0 14-16,0 0 7 15,0 0 2-15,0 0 9 0,0 0-15 16,0 0-3-16,0 0 21 16,0 0 13-16,0 0 9 0,0 0 6 15,0 0-6-15,-10-40-14 16,10 40-22-16,0 0-4 15,0 0-12-15,0 0 3 0,0 0 6 16,0 72 10-16,5 4 5 16,0 4-2-16,6 8 47 15,-6 4 46-15,6 0-38 0,-11 0 1 16,-11 4 17-16,-5-1-33 15,-16 5-8-15,-16-8 16 0,-5-4 25 16,-22-8 27-16,-5-12-28 16,-10-12-24-16,-1-16 4 15,-5-12 11-15,6-12 1 0,4-16-4 16,1-16-19-16,11-12-18 15,10-8-25-15,10-12-7 0,17-4 13 16,10 4-28-16,11-4 16 16,16 0-11-16,22-8-8 15,4 4-11-15,17-8-118 0,5 8-51 16,5 4-144-16,1 1-248 15,-1-1-413-15</inkml:trace>
        </inkml:traceGroup>
        <inkml:traceGroup>
          <inkml:annotationXML>
            <emma:emma xmlns:emma="http://www.w3.org/2003/04/emma" version="1.0">
              <emma:interpretation id="{8E887B58-3D82-492D-AC47-963D6B17AE02}" emma:medium="tactile" emma:mode="ink">
                <msink:context xmlns:msink="http://schemas.microsoft.com/ink/2010/main" type="inkWord" rotatedBoundingBox="14488,3232 18592,3297 18536,6793 14433,6728"/>
              </emma:interpretation>
            </emma:emma>
          </inkml:annotationXML>
          <inkml:trace contextRef="#ctx0" brushRef="#br0" timeOffset="-47205.69">-2694 4165 1639 0,'-37'8'437'0,"37"-8"-10"16,0 0-102-16,0 0-123 0,-32 8-88 15,32-8-71-15,-43 8-16 16,1 0-5-16,-1-8-22 15,6 0 2-15,0-8 9 0,37 8-16 16,-38-28-3-16,38 28-34 16,-21-64-38-16,21-4-5 15,16 8 34-15,11 0 20 0,15 12 6 16,1 16 15-16,0 12 7 15,10 12-13-15,-11 16 26 16,1 12-17-16,-11 16 7 16,-5 4 5-16,-17 8 9 0,-10 4 13 15,-10-4 24-15,-22 4-12 16,-11-8 13-16,-5 0 15 0,-5-12-27 15,-6-8 26-15,6-12 10 16,-6-12 15-16,6-16-27 16,5-12 1-16,0-12-48 0,5-24 7 15,6-20-24-15,0-16 7 16,5-20-11-16,5-12 13 15,6 1-23-15,0-5 17 16,5 8-13-16,0 16 18 0,0 24-18 16,10 12 17-16,-4 24-18 15,10 52-137-15,0 0-223 16,0 0-530-16</inkml:trace>
          <inkml:trace contextRef="#ctx0" brushRef="#br0" timeOffset="-47018.49">-2827 3066 2777 0,'27'40'289'15,"-27"-40"-103"-15,0 0-84 0,0 0-63 16,0 0-14-16,0 0-219 15,0 0-328-15,5 56-417 16</inkml:trace>
          <inkml:trace contextRef="#ctx0" brushRef="#br0" timeOffset="-46004.49">-3077 2039 2154 0,'-64'75'242'16,"-6"13"35"-16,-10 4-112 15,-15 12-81-15,-7 16-38 0,-15 16-13 16,-16 12-126-16,-22 8-301 15,-5 8-352-15</inkml:trace>
          <inkml:trace contextRef="#ctx0" brushRef="#br0" timeOffset="-46363.29">-4074 2866 2416 0,'0'0'42'0,"0"0"-1"0,0 76 95 16,16 12-30-16,21 12-16 16,6 8-22-16,5 12-8 15,5 0-10-15,-5-1-19 0,0-3-12 16,0-16-19-16,-11-12 5 15,-15-20 9-15,-1-8-9 16,-21-8-9-16,-16-8 4 0,-16-16 0 16,-21-8 11-16,-17-12-7 15,-15-12-20-15,-5-16 10 16,-1-12 6-16,6-16-9 0,5 0 1 15,16-4 11-15,5 0 10 16,17 8-21-16,15 12 5 0,27 32 6 16,-32-28 1-16,32 28-16 15,0 0 6-15,0 0 11 16,0 0-5-16,48 40-10 0,0 4 19 15,0 4-7-15,0 0 2 16,-11-4 14-16,-5 4-18 16,-16-8 23-16,-16 4-9 15,-16-4-4-15,-21-4-4 0,-22 0-1 16,-5-8-1-16,-10-8-15 15,-1-16 26-15,6-12-24 0,5-12 17 16,10-12-14-16,6-8 10 16,11-8-12-16,16 4 3 0,15 0-11 15,6 44 8-15,22-44 8 16,10 20-20-16,5 12 26 15,11 20-11-15,-5 16 8 16,-1 12 1-16,-4 16 3 0,-17 8 23 16,-16 4 5-16,-15 12 15 15,-28 4-29-15,-20 4 5 16,-17 0-23-16,-10-8 8 0,-6-8-7 15,1-16-10-15,4-12 12 16,12-20-96-16,10-12-155 0,5-24-273 16,22-12-347-16</inkml:trace>
          <inkml:trace contextRef="#ctx0" brushRef="#br0" timeOffset="-46176.09">-4591 3434 1887 0,'69'-44'16'0,"22"-4"-36"16,5 0 32-16,5-8-380 0</inkml:trace>
          <inkml:trace contextRef="#ctx0" brushRef="#br0" timeOffset="-45786.09">-5177 4049 2138 0,'-11'64'217'0,"-10"0"-47"16,-11 0-57-16,-16 4-65 0,-6 4-28 16,-4 4-4-16,-6 0-8 15,0-16-217-15,5-4-311 0,11-20-172 16</inkml:trace>
          <inkml:trace contextRef="#ctx0" brushRef="#br0" timeOffset="-45068.48">-5886 5492 2550 0,'64'-4'188'16,"5"-12"-52"-16,6-16-75 0,-1-8-16 15,1-4-211 1,-11-8-468-16</inkml:trace>
          <inkml:trace contextRef="#ctx0" brushRef="#br0" timeOffset="-45224.48">-5529 3641 1940 0,'-11'60'66'0,"1"4"93"15,4-4-10-15,1 0-59 16,-6 4-30-16,-5-8-32 0,-16 4-7 15,0-12-9-15,-16-4 1 16,-5-8 59-16,-6-12 11 16,-5-8-8-16,6-16 3 0,-1-16-21 15,1-20-33-15,10-24-14 16,0-36 8-16,5-28-38 0,0-36 25 15,6-23-11-15,0 3 0 16,15 12 13-16,1 20 33 16,5 36-3-16,11 20-33 15,-6 28 11-15,6 20-25 0,5 44 13 16,0 0-3-16,0 0 17 15,26 80-17-15,-4 20 14 0,-1 16-4 16,6 8-13-16,-1 24 24 16,1 8-13-16,5 11-2 15,5 1 12-15,-5 0-2 0,-5-8 1 16,-6-4-9-16,-10-12 11 15,-6-4 26-15,-15-16-20 16,-12-8-5-16,-10-16 4 0,-5-20 27 16,-11-12-22-16,-5-25 25 15,-1-19 10-15,-9-24-27 16,-1-24-3-16,0-27-18 0,0-25-9 15,5-28-2-15,11-20 5 16,11-20 48-16,15-12-18 0,17 0-16 16,21 8-9-16,11 16-8 15,15 20 2-15,12 16-9 0,10 24-7 16,10 20-188-16,1 24-261 15,10 24-480-15</inkml:trace>
        </inkml:traceGroup>
        <inkml:traceGroup>
          <inkml:annotationXML>
            <emma:emma xmlns:emma="http://www.w3.org/2003/04/emma" version="1.0">
              <emma:interpretation id="{9BF39ED2-8A35-4FD2-A364-B9254AE99C5C}" emma:medium="tactile" emma:mode="ink">
                <msink:context xmlns:msink="http://schemas.microsoft.com/ink/2010/main" type="inkWord" rotatedBoundingBox="19297,3843 24400,3924 24363,6251 19260,6170"/>
              </emma:interpretation>
            </emma:emma>
          </inkml:annotationXML>
          <inkml:trace contextRef="#ctx0" brushRef="#br0" timeOffset="-49233.69">451 3709 1044 0,'0'0'131'0,"0"0"43"0,0 0 41 16,0 0 5-16,0 0-59 15,0 64-34-15,11-8-49 16,15-4-1-16,1-4 3 0,0-12-38 15,-27-36-26 1,37 48 5-16,-37-48-6 0,32 32 17 16,-32-32 86-16,0 0-15 15,0 0-60-15,0 0-4 0,-48 20-23 16,0-8-16-16,-5-4 0 15,-1 4-7-15,1 8 26 16,0 8 39-16,-1 8 25 0,1 16 39 16,0 12-21-16,-6 8-23 15,6 12-3-15,-6 0-14 0,11 0-22 16,-5-8-3-16,10-8-19 15,6-12 2-15,0-12-5 16,-6-12-14-16,6-12 7 16,-6-20-60-16,-5-12-127 15,6-12-139-15,42 24-255 0,-48-76-258 16</inkml:trace>
          <inkml:trace contextRef="#ctx0" brushRef="#br0" timeOffset="-49015.29">515 4785 2834 0,'0'0'99'0,"37"56"56"15,-37-56-71-15,0 0-44 16,0 0-17-16,0 0-199 16,0 0-346-16,0 0-679 0</inkml:trace>
          <inkml:trace contextRef="#ctx0" brushRef="#br0" timeOffset="-48438.09">-199 2994 2430 0,'0'0'220'0,"0"0"-72"16,0 0-68-16,0 0-42 15,0 0-75-15,0 0-265 0,32 44-411 16,-16-4-153-16</inkml:trace>
          <inkml:trace contextRef="#ctx0" brushRef="#br0" timeOffset="-48640.89">-402 3809 2296 0,'-16'36'111'15,"0"12"96"-15,6 0-44 16,4 4-52-16,-4 0-22 0,-1-4-23 15,0-4-5 1,1-4 22-16,-6-8-7 0,16-32-16 16,-27 36 42-16,27-36 37 15,-27 20-45-15,-5-24-45 0,6-12 3 16,-6-24 7-16,0-28-46 15,0-28 6-15,5-28-22 16,-5-12 7-16,0-12-4 0,11 9-8 16,0-1-3-16,-1 12 17 15,1 20-6-15,0 20-10 0,10 28 10 16,0 12 0-16,11 48-34 15,-16-40-113-15,16 40-84 16,0 0-119-16,0 0-190 16,0 0-330-16</inkml:trace>
          <inkml:trace contextRef="#ctx0" brushRef="#br0" timeOffset="-47938.89">-1244 3893 1859 0,'0'0'87'16,"0"0"82"-16,0 0-56 15,0 0-57-15,53 40-41 0,-5-12 1 16,-5-4-4-16,-11-4-21 16,-32-20-1-16,27 24 19 0,-27-24 0 15,0 0-29-15,0 0 0 16,0 0-1-16,0 0 2 15,-38 12 4-15,1-16-4 16,37 4-9-16,-48-52 13 0,11 0-17 16,37 52 25-16,-27-56 26 15,27 56 26-15,-16-52-21 16,16 52-28-16,0 0 101 0,0 0-16 15,0 0-23-15,0 0-41 16,37 32 20-16,-37-32 36 0,22 44 7 16,-17-4 16-16,-5-40-45 15,-27 52 1-15,-10-12 40 16,-11-4-38-16,-16-12-17 0,0-4-15 15,-5-4-6-15,-6 0 60 16,1-8 15-16,4 0-10 16,6 8-34-16,11 4-24 0,11 4-10 15,10 0 11-15,32-24-2 16,-27 56-14-16,16-8-1 15,27 0 4-15,-16-48-84 0,59 56-252 16,10-16-577-16</inkml:trace>
          <inkml:trace contextRef="#ctx0" brushRef="#br0" timeOffset="-35895.67">2071 3290 1900 0,'6'44'114'0,"10"16"81"16,5 16 27-16,6 20-21 16,-1 7-42-16,6 9-65 15,0-4-57-15,0 0-2 0,5-12-22 16,-5-8-5-16,-10-8-322 15,-1-12-427-15,-10-8-195 0</inkml:trace>
          <inkml:trace contextRef="#ctx0" brushRef="#br0" timeOffset="-35458.87">2674 2931 1036 0,'-26'-67'61'0,"-12"3"105"16,-10 12 24-16,-10 8-7 0,-17 16-59 16,-10 12-54-16,-22 20-17 15,-16 20 9-15,-15 24 73 16,-11 28-52-16,-6 23 88 0,0 33-27 15,6 28-54-15,16 23-49 16,21 13 9-16,26 3-20 16,33-16-19-16,32-3 24 0,37-17 0 15,37-11-27-15,54-20 5 16,31-17 11-16,33-15-30 0,21-24 14 15,10-20-1-15,6-24-28 16,-5-16 21-16,-11-28-10 0,-16-20 3 16,-21-28-2-1,-27-24-2-15,-16-28-9 0,-32-31 20 16,-27-41-11-16,-32-31 0 15,-37-8 22-15,-26 7 71 0,-17 17-25 16,-26 31-28-16,-6 33-16 16,-10 39-2-16,-6 24-74 0,-5 36-182 15,11 32-259-15,5 24-218 16</inkml:trace>
        </inkml:traceGroup>
      </inkml:traceGroup>
    </inkml:traceGroup>
    <inkml:traceGroup>
      <inkml:annotationXML>
        <emma:emma xmlns:emma="http://www.w3.org/2003/04/emma" version="1.0">
          <emma:interpretation id="{58E1F1F3-6C0C-4DFE-B00B-59738084E58B}" emma:medium="tactile" emma:mode="ink">
            <msink:context xmlns:msink="http://schemas.microsoft.com/ink/2010/main" type="paragraph" rotatedBoundingBox="23293,3849 3030,8878 1863,4177 22127,-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11ADE4-B255-4304-A2A2-85B4BBFC5CA1}" emma:medium="tactile" emma:mode="ink">
              <msink:context xmlns:msink="http://schemas.microsoft.com/ink/2010/main" type="line" rotatedBoundingBox="23293,3849 3029,8878 1863,4177 22127,-850"/>
            </emma:interpretation>
          </emma:emma>
        </inkml:annotationXML>
        <inkml:traceGroup>
          <inkml:annotationXML>
            <emma:emma xmlns:emma="http://www.w3.org/2003/04/emma" version="1.0">
              <emma:interpretation id="{1743B806-B4DC-4854-8B50-12E1B6776C45}" emma:medium="tactile" emma:mode="ink">
                <msink:context xmlns:msink="http://schemas.microsoft.com/ink/2010/main" type="inkWord" rotatedBoundingBox="23012,2715 18468,3843 17753,959 22296,-168"/>
              </emma:interpretation>
            </emma:emma>
          </inkml:annotationXML>
          <inkml:trace contextRef="#ctx0" brushRef="#br0" timeOffset="-51932.5">840 0 687 0,'0'0'130'16,"0"0"117"-16,0 0 14 0,0 0-85 15,-27 4-26-15,27-4 19 16,0 0-36-16,27 32-51 15,16-4 4-15,-1 4-18 16,12-4-19-16,4 4-19 0,12 4-23 16,4-4-3-16,1 8 16 15,-11-4-34-15,0 4 31 0,-11-4-17 16,-10-4 7-16,-11-8-19 15,-6 0 15-15,-26-24-11 16,0 0 16-16,27 40-6 0,-22-4-9 16,-5-36 21-16,-26 43-6 15,-6-11-8-15,-16-4-9 0,-11-4 2 16,-10-4 2-16,-1 0-55 15,-4-8 0-15,-1-4-3 16,11-8-13-16,0-4 36 16,11-8 5-16,0-8 35 0,10-8-46 15,16 0-4-15,27 28 35 16,-26-44-14-16,15 4 32 0,11 40-12 15,0-35-5-15,0 35 14 16,0 0-15-16,32-24 15 0,0 20-3 16,0 12 5-16,5 8 6 15,1 12-19-15,-1-1 28 16,-5 5-17-16,0 0-14 0,-11 0 34 15,-21-32-41-15,22 40 37 16,-12-8-21-16,-10-32 12 16,-5 36 4-16,5-36-21 0,-32 32 18 15,0-12 1-15,0-16-23 16,5-8 31-16,27 4-24 0,-48-24-12 15,11 0-19-15,37 24 14 16,-32-40 34-16,32 40-31 16,-32-44 28-16,32 44-19 0,-16-40 21 15,16 40-17-15,0 0-22 16,0 0 50-16,0 0-35 0,0 0 26 15,0 0-19-15,0 0-5 16,0 0 29-16,0 0-16 16,0 0-3-16,0 0 14 15,0 40 9-15,0-40 34 0,-16 40-51 16,16-40 26-16,-43 40-40 15,1-16 31-15,5-8-17 0,-1-8 12 16,6-4-18-16,0-8-5 16,32 4 32-16,-32-12-37 0,32 12 27 15,-37-12-8-15,37 12-19 16,0 0-3-16,0 0 21 0,0 0-5 15,0 0 23 1,0 0 74-16,0 0-20 0,-11 40-28 16,11 0 50-16,6 0-24 15,4 4 16-15,-4 0-14 0,-6 4 4 16,-6 0-17-16,-10 4-10 15,-10-4-26-15,-6-4-22 0,-11 0 0 16,-5-16 5-16,-5-8 1 16,-1-16-10-16,7-12-12 0,-1-16 18 15,5-20-21-15,11-20-54 16,0-12-62-16,11-16-122 0,10-12-172 15,11-12-87 1,5 0-22-16</inkml:trace>
          <inkml:trace contextRef="#ctx0" brushRef="#br0" timeOffset="-51760.9">712-496 718 0,'59'-28'6'0,"5"-8"12"16,10-4-27-16,6-4-38 0,0 0-208 16</inkml:trace>
          <inkml:trace contextRef="#ctx0" brushRef="#br0" timeOffset="-51012.09">-791 2019 1021 0,'80'16'246'0,"16"-12"-105"15,5-12-63-15,1-8-42 16,-6-12-130-16,-17-4-331 0</inkml:trace>
          <inkml:trace contextRef="#ctx0" brushRef="#br0" timeOffset="-51183.69">-61 12 737 0,'0'0'111'16,"0"0"108"-16,-16 48-12 0,16-48-100 15,0 64-48-15,0-64-6 16,0 68-24-16,-5-16-29 0,-11-4-11 15,16-48 4-15,-48 60 3 16,-5-24 6-16,-6-8 11 0,1-16-1 16,4-12-15-16,1-12 3 15,5-16-22-15,5-4 14 0,43 32 23 16,-48-60-6-16,22 12 11 15,26 48-13-15,0 0 17 16,-22-48-30-16,22 48 15 16,0 0 1-16,0 0 4 0,0 0 20 15,43 28 11-15,0 16 20 16,-1 8 47-16,1 4-27 0,-6 4-12 15,-5 4-5-15,-5-9-20 16,-11 9 72-16,-11-4 14 0,-21 8-19 16,-21 0-16-16,-22 8-39 15,-15-4 88-15,-17 8-7 0,-10-8-29 16,-11 0-50-16,-11-12-8 15,-10-8 62-15,-11-16-22 16,6-8 9-16,-1-16-35 0,0-20 32 16,6-24-20-16,11-12 10 15,10-20-4-15,5-8-14 0,22-16-46 16,15-4-17-16,28-12-9 15,31 4-3-15,27-8-9 0,37 4-58 16,27 5-79-16,22 11-82 16,15 8-69-16,16 12-153 0,11 16-232 15,5 16-32-15</inkml:trace>
          <inkml:trace contextRef="#ctx0" brushRef="#br0" timeOffset="-50715.69">-1617 583 1532 0,'0'0'291'0,"27"8"-36"16,10 4-84-16,-5 0-82 16,0 0-36-16,-32-12-25 0,37 8-17 15,-37-8 0-15,0 0 161 16,0 0 9-16,0 0-83 0,0 0-67 15,0 0-2-15,0 0-23 16,-26-48-18-16,26 48-11 0,-38-44-99 16,6 13-186-16,32 31-276 15,-32-20-163-15</inkml:trace>
          <inkml:trace contextRef="#ctx0" brushRef="#br0" timeOffset="-50341.29">-3301 324 1377 0,'32'52'134'0,"0"-12"88"0,5-16-41 16,-5 0-61-16,-5-8-42 16,-27-16-49-16,37 16-14 15,-37-16 7-15,0 0-7 0,0 0 75 16,0 0 2-16,0 0-51 15,0 0-32-15,0 0 15 0,21-56-21 16,-15 20 63-16,-6 36 13 16,0 0-29-16,0 0-40 15,0 0 5-15,0 0-4 0,0 0-18 16,0 0 19-16,-32 32-1 15,32-32-20-15,-22 44-2 16,22-44-104-16,0 0-143 0,0 0-212 16,0 0-207-16</inkml:trace>
          <inkml:trace contextRef="#ctx0" brushRef="#br0" timeOffset="-49998.09">-3125-216 1241 0,'0'0'33'16,"0"0"-17"-16,-27 40 202 15,27-40-87-15,0 0-44 0,16 40-21 16,-16-40-48-16,32 24 16 15,-5-16-5-15,-27-8 70 0,0 0 17 16,21-8 14-16,-21 8 25 16,5-40-19-16,-15 4-33 0,-12 0 18 15,-10 0 12-15,-5 8-24 16,0 8-29-16,-6 4-30 15,6 12-21-15,-1 4-18 16,1 12 4-16,11 4-15 0,-1 4 12 16,27-20-7-16,-16 32 2 15,16-32-11-15,-5 44 4 0,5-44-125 16,32 40-292-16,5-16-418 15</inkml:trace>
        </inkml:traceGroup>
        <inkml:traceGroup>
          <inkml:annotationXML>
            <emma:emma xmlns:emma="http://www.w3.org/2003/04/emma" version="1.0">
              <emma:interpretation id="{9148FCD3-8BD5-4EBA-A650-843355945CF6}" emma:medium="tactile" emma:mode="ink">
                <msink:context xmlns:msink="http://schemas.microsoft.com/ink/2010/main" type="inkWord" rotatedBoundingBox="14026,3178 11260,3865 10788,1963 13555,1276"/>
              </emma:interpretation>
            </emma:emma>
          </inkml:annotationXML>
          <inkml:trace contextRef="#ctx0" brushRef="#br0" timeOffset="-42260.48">-8274 180 1955 0,'0'0'175'0,"0"0"51"15,0 0-36-15,-27 76-51 0,-26 32-60 16,-21 28 76-16,-17 35-46 16,-21 29-51-16,-21 20-8 0,-6 8-17 15,-21-8-15-15,0-12-8 16,0-16-5-16,11-25-10 0,27-11 5 15,15-28 5-15,22-32-121 16,26-20-153-16,17-24-255 16,42-52-252-16</inkml:trace>
          <inkml:trace contextRef="#ctx0" brushRef="#br0" timeOffset="-42541.28">-7469 763 1450 0,'-16'36'307'0,"-27"4"24"16,-15 16-32-16,-22 12-96 15,-22 28-81-15,-4 20-54 16,-22 20-13-16,-5 4-24 0,-6 0-15 16,-5 0-4-16,6-12-9 15,10-8-119-15,16-21-218 16,16-15-381-16</inkml:trace>
        </inkml:traceGroup>
        <inkml:traceGroup>
          <inkml:annotationXML>
            <emma:emma xmlns:emma="http://www.w3.org/2003/04/emma" version="1.0">
              <emma:interpretation id="{8F6CEE20-7DEA-4A27-BF87-2CCF0CD496BE}" emma:medium="tactile" emma:mode="ink">
                <msink:context xmlns:msink="http://schemas.microsoft.com/ink/2010/main" type="inkWord" rotatedBoundingBox="9928,2943 9274,3105 9270,3090 9924,2927"/>
              </emma:interpretation>
            </emma:emma>
          </inkml:annotationXML>
          <inkml:trace contextRef="#ctx0" brushRef="#br0" timeOffset="-39686.47">-11936 1839 1352 0,'96'-12'311'15,"0"-8"-81"-15,6-4-97 0,-6-4-77 16,-11 4-32-16,-11 4-10 15,-10 0-476-15,-21 16-239 0</inkml:trace>
        </inkml:traceGroup>
        <inkml:traceGroup>
          <inkml:annotationXML>
            <emma:emma xmlns:emma="http://www.w3.org/2003/04/emma" version="1.0">
              <emma:interpretation id="{255C6884-4F66-4C03-972A-BE698311949E}" emma:medium="tactile" emma:mode="ink">
                <msink:context xmlns:msink="http://schemas.microsoft.com/ink/2010/main" type="inkWord" rotatedBoundingBox="9685,7226 3029,8878 2031,4856 8687,3204"/>
              </emma:interpretation>
            </emma:emma>
          </inkml:annotationXML>
          <inkml:trace contextRef="#ctx0" brushRef="#br0" timeOffset="-39936.08">-12138 3490 1290 0,'0'0'380'16,"0"0"-90"-1,-32-28-78-15,32 28-94 0,0 0-34 16,0 0-35-16,0 0-26 15,0 0 82-15,0 0-23 0,0 0-34 16,0 36-18-16,11 4 44 16,-1 0 12-16,1 3-27 0,5-3-42 15,0 4 7-15,-5-4-12 16,-1 0 1-16,-10-40-5 15,16 40-16-15,-16-40 11 0,16 36 15 16,-16-36 1-16,6 36 5 16,-6-36-6-16,5 36-12 15,-5-36 2-15,0 0-2 0,-11 36 6 16,11-36-2-16,0 0-10 15,-37 44-3-15,37-44-4 0,-32 32 7 16,32-32 10-16,0 0-13 16,0 0-1-16,-32 28 4 0,32-28 0 15,0 0 7-15,-32 24 0 16,32-24-14-16,-43 16 0 15,6-4 15-15,5 0-15 0,5-4 7 16,27-8 3-16,-42 8 7 16,42-8-2-16,-32 8-12 15,32-8-11-15,0 0 15 0,0 0 6 16,-32 4-3-16,32-4-3 15,0 0-7-15,0 0 7 0,-38 8 9 16,38-8-9-16,0 0-9 16,-26 0 4-16,26 0 14 0,0 0-7 15,0 0-9-15,0 0-1 16,0 0 12-16,-27 4 5 15,27-4-3-15,0 0-12 0,0 0 2 16,0 0 8-16,0 0-1 16,0 0-3-16,0 0-7 15,0 0 14-15,0 0-3 0,0 0-8 16,0 0-3-16,0 0 7 15,0 0 9-15,0 0-13 0,0 0 0 16,-26-24-4-16,26 24 8 16,0 0 13-16,0 0-10 0,0 0-15 15,0 0 6-15,-22-36 10 16,22 36-2-16,0 0 7 0,0 0-9 15,0 0-11-15,0 0 8 16,0 0 16-16,0 0-7 16,0 0-11-16,0 0 2 15,0 0 0-15,0 0 12 0,0 0-3 16,0 0-6-16,0 0-11 15,0 0 11-15,0 0 11 0,0 0-9 16,0 0-7-16,0 0-7 16,0 0 17-16,0 0 1 0,0 0-12 15,0 0-3-15,0 0 13 16,0 0 1-16,0 0-3 0,-21-32-2 15,21 32-6-15,0 0 6 16,0 0 7-16,0 0-7 16,0 0 0-16,0 0-11 15,0 0 20-15,0 0-9 0,0 0 0 16,0 0-5-16,0 0 1 15,0 0 10-15,0 0-6 0,0 0-16 16,0 0-3-16,0 0 11 16,-5-32 8-16,5 32-5 0,0 0-3 15,0 0 1-15,0 0 3 16,0 0 7-16,0 0-9 0,0 0-7 15,0 0 6-15,0 0 10 16,0 0-7-16,0 0-24 16,0 0-5-16,0 0 19 15,0 0 6-15,0 0-5 0,0 0-9 16,0 0 13-16,0 0-15 15,0 0-11-15,0 0 8 0,0 0 3 16,0 0 21-16,0 0 10 16,0 0-7-16,0 0-6 0,0 0 1 15,0 0 11-15,0 0-3 16,0 0-14-16,0 0 11 0,0 0 0 15,0 0 8-15,0 0-8 16,0 0-6-16,0 0 2 0,0 0 7 16,0 0 3-1,0 0-9-15,0 0-9 0,0 0-2 16,0 0 14-16,0 0-4 15,0 0-1-15,0 0-5 0,0 0 10 16,0 0 10-16,0 0-14 16,0 0-6-16,0 0-36 0,0 0 21 15,0 0 19-15,0 0-22 16,0 0-12-16,0 0 4 0,0 0 26 15,0 0 10-15,0 0-8 16,0 0 3-16,0 0 5 0,0 0 3 16,0 0 0-1,0 0-3-15,0 0-10 0,0 0 16 16,0 0-6-16,0 0 0 15,0 0-4-15,0 0-4 0,0 0 18 16,0 0-8-16,0 0-13 16,0 0 5-16,0 0 8 0,0 0 9 15,0 0-4-15,0 0-12 16,0 0-6-16,0 0 28 0,0 0-17 15,0 0-10-15,0 0 4 16,0 0 10-16,0 0 11 0,0 0-25 16,0 0 5-1,0 0 14-15,0 0-5 0,0 0-7 16,0 0-7-16,0 0 5 15,0 0 22-15,0 0-10 0,0 0-23 16,0 0 13-16,0 0 3 16,0 0 6-16,0 0-6 0,-16-40-13 15,16 40 5-15,0 0 15 16,-11-40-1-16,11 40-11 0,0-40-16 15,0 40 15-15,0 0 11 16,0 0 2-16,5-36-7 0,-5 36-19 16,0 0 31-1,0 0 2-15,0 0-19 0,0 0-9 16,0 0-2-16,0 0 24 15,0 0 8-15,0 0-16 0,0 0-8 16,0 0 4-16,0 0 17 16,0 0-10-16,0 0-11 0,0 0 5 15,0 0 5-15,0 0 9 16,0 0-11-16,0 0 0 0,0 0 0 15,0 0 19-15,0 0-26 16,-5-40 4-16,5 40 3 0,-5-44 39 16,-1 4 14-1,-4 4 7-15,4-8-15 0,-4-4 21 16,-1-8-9-16,-5-11-23 15,-5-5-19-15,-1-12-21 0,1-12 3 16,-6-4 8-16,6 4 3 16,-6 8-2-16,11 4-15 0,-5 8-1 15,5 8 12-15,5 8 4 16,1 8 3-16,4 4-18 0,1 8-9 15,0 0-176-15,-1 0-135 16,1-8-174-16,5 0-127 0</inkml:trace>
          <inkml:trace contextRef="#ctx0" brushRef="#br0" timeOffset="-39000.07">-12607 4873 2886 0,'0'0'268'16,"0"0"-71"-16,0 0-96 15,0 0-56-15,-32-20-141 0,32 20-258 16,0 0-632-16</inkml:trace>
          <inkml:trace contextRef="#ctx0" brushRef="#br0" timeOffset="-39171.67">-12852 3442 1677 0,'10'56'261'16,"-4"8"-27"-16,-1 3-40 0,0 9-42 15,-10 4-71-15,-11 0-14 16,-11 4-23-16,-5 0-22 0,-21-4-10 15,-11-8 9-15,-16-4-6 16,-5-12-15-16,0-16 0 16,-1-12 0-16,12-16 8 15,10-16 4-15,5-16-12 0,11-20-30 16,11-16-51-16,5-24 27 15,21-12 29-15,17-8 1 0,10 0-2 16,16 0 17-16,10 16 6 16,17 8 8-16,10 17-5 0,0 19-11 15,-10 16 7-15,-6 20 14 16,-15 20-10-16,-22 28 8 0,-16 19-21 15,-27 29 21-15,-16 12 2 16,-15 12 2-16,-12 8 25 16,1 8 56-16,0 0 28 15,5 0-11-15,5-4-36 0,11 0-2 16,16-8-24-16,11-4-1 15,21-12 1-15,16-9 53 0,27-11-40 16,21-16-20-16,21-16-8 16,21-12-6-16,12-12-17 0,10-16-8 15,10-12-2-15,-10-8-27 16,-5-16-237-16,-22 4-396 0,-16-12-512 15</inkml:trace>
          <inkml:trace contextRef="#ctx0" brushRef="#br0" timeOffset="-38266.87">-14398 3314 2481 0,'0'0'34'0,"0"0"-1"15,0 0 76-15,0 0 10 16,16 40-59-16,-16 4-25 15,0 8-7-15,-16 4-11 0,0 0-9 16,-11-5-2-16,6-3-6 16,0-8 0-16,21-40-6 0,-27 32 9 15,27-32-13-15,-26 4-48 16,26-4 1-16,-27-44 24 0,16 4 20 15,1 0 9-15,4 9-21 16,6 31 13-16,0 0 12 0,0 0 4 16,0 0-4-1,0 0 3-15,-21 51 23 0,5 13 13 16,-5 4-5-16,-1-4-16 15,-4 4-16-15,4-4 13 0,-4-12-23 16,-1 0 11-16,-5-16 11 16,5-8-19-16,1-8 13 0,-1-12-8 15,27-8-57-15,-27-12-23 16,6-20-70-16,10-12 18 0,11-12 44 15,11 0 46-15,0 0 19 16,10 4-11-16,-5 12 40 0,-16 40-12 16,0 0-4-1,32-24 20-15,-32 24-3 0,0 0 53 16,11 44 1-16,-11 0 42 15,-11 4-23-15,-5-4-37 0,-11 4-3 16,-10-8-34-16,0-4 9 16,-6-4-6-16,1-8-9 0,4-12 11 15,12-4-11-15,26-8 7 16,-32-12-7-16,32 12-14 0,-16-44 21 15,16 4-7-15,21 4-7 16,0 4 11-16,11 8-21 0,0 12 45 16,-5 16 30-16,-1 12 3 15,-4 16 48-15,-12 16 24 16,-15 8 0-16,-6 12-13 15,-21 4-53-15,-10 8-29 0,-11 0-13 16,-6-4-18-16,-5-12 2 16,-5 4-88-16,10-16-146 0,0-8-358 15,11-8-402-15</inkml:trace>
          <inkml:trace contextRef="#ctx0" brushRef="#br0" timeOffset="-37892.47">-14520 2450 3098 0,'0'0'94'0,"0"0"-46"15,0 0-26-15,0 0-26 16,0 0-282-16,0 0-458 16,0 0-297-16</inkml:trace>
          <inkml:trace contextRef="#ctx0" brushRef="#br0" timeOffset="-38095.27">-14393 4525 3225 0,'0'0'258'0,"0"0"-94"0,0 0-82 15,0 0-56-15,0 0-179 16,0 0-327-16,11-52-612 0</inkml:trace>
          <inkml:trace contextRef="#ctx0" brushRef="#br0" timeOffset="-37299.67">-15560 2934 2485 0,'-10'52'56'0,"20"8"-29"15,6 8-7-15,-5 16 117 16,-1 16-38-16,-10 12-4 0,-15 8-18 15,-23 11-20-15,-15 5-15 16,-22-4-23-16,-10-12-10 16,-6-8 13-16,-10-20-22 0,0-16 13 15,5-20-20-15,0-20 16 16,5-16-9-16,6-24 4 0,5-20-13 15,0-24 12-15,6-16-3 16,-1-16 3-16,16-4-10 0,11 0-6 16,11 12 13-16,5 12 9 15,11 12-5-15,5 16-15 16,16 32-2-16,0 0 10 0,0 0 10 15,-6 52 11-15,6 16-8 16,0 12-6-16,-10 4 33 16,-6 4 42-16,-6 0-11 0,-4-4-23 15,-6-8-14-15,-5-16-6 16,-1-8-15-16,12-12-10 0,26-40 0 15,-32 28 14-15,32-28-2 16,-43 0-7-16,43 0-18 0,-37-56 7 16,10-16 2-16,6-20-9 15,5-12-5-15,5 4 6 16,0 16 4-16,6 20-1 0,5 20 5 15,-5 12 4-15,5 32 3 16,-6 36 4-16,-4 28-7 16,-12 24-7-16,-10 20 11 0,-10 0 4 15,-17 8 2-15,-10-8-4 16,0 4-6-16,-1-8-65 0,6-4-173 15,0-4-280-15,6-9-462 16</inkml:trace>
          <inkml:trace contextRef="#ctx0" brushRef="#br0" timeOffset="-37112.47">-16162 5045 3109 0,'107'-48'112'0,"-1"0"-43"16,-10 0-31-16,-5-4-26 0,-11 8-24 16,-11 4-301-1,-21 4-391-15</inkml:trace>
          <inkml:trace contextRef="#ctx0" brushRef="#br0" timeOffset="-36660.07">-18028 4197 1845 0,'0'0'306'16,"-10"32"-26"-16,10-32-71 15,0 0-45-15,0 0-74 0,0 0-35 16,0 0-5-16,0 0 4 16,0 0-20-16,0 0 15 15,0 0 29-15,0 0 53 0,0 0 26 16,0 0 12-16,0 0 12 15,0 0-16-15,0 0-42 16,0 0-72-16,0 0-5 0,-32 24-40 16,32-24-10-16,-27 16-23 15,27-16-155-15,0 0-129 0,0 0-190 16,0 0-282-16,0 0-342 15</inkml:trace>
          <inkml:trace contextRef="#ctx0" brushRef="#br0" timeOffset="-2433.61">-16397 5796 2790 0,'-32'72'51'16,"-42"28"-8"-16,-43 24 58 15,-43 20-42-15,-22 20-27 0,-20 16-5 16,-1 3-11-1,6 5-16-15,16-8-3 0,32-20-125 16,26-24-190-16,27-24-312 16,32-24-194-16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0:11.2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1F9FA6-6457-4FE3-A771-737C54EFE3F6}" emma:medium="tactile" emma:mode="ink">
          <msink:context xmlns:msink="http://schemas.microsoft.com/ink/2010/main" type="writingRegion" rotatedBoundingBox="1391,-317 23463,-333 23475,16428 1404,16444"/>
        </emma:interpretation>
      </emma:emma>
    </inkml:annotationXML>
    <inkml:traceGroup>
      <inkml:annotationXML>
        <emma:emma xmlns:emma="http://www.w3.org/2003/04/emma" version="1.0">
          <emma:interpretation id="{CDA913CC-FEBC-4928-96DC-A022126E579A}" emma:medium="tactile" emma:mode="ink">
            <msink:context xmlns:msink="http://schemas.microsoft.com/ink/2010/main" type="paragraph" rotatedBoundingBox="1391,-317 23463,-333 23466,4138 1395,4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716EF-F26E-4820-A992-47DB9A48E2B6}" emma:medium="tactile" emma:mode="ink">
              <msink:context xmlns:msink="http://schemas.microsoft.com/ink/2010/main" type="line" rotatedBoundingBox="1391,-317 23463,-333 23466,4138 1395,4154"/>
            </emma:interpretation>
          </emma:emma>
        </inkml:annotationXML>
        <inkml:traceGroup>
          <inkml:annotationXML>
            <emma:emma xmlns:emma="http://www.w3.org/2003/04/emma" version="1.0">
              <emma:interpretation id="{1AAD6147-C5D0-4690-B8A6-69F06EA281EC}" emma:medium="tactile" emma:mode="ink">
                <msink:context xmlns:msink="http://schemas.microsoft.com/ink/2010/main" type="inkWord" rotatedBoundingBox="19685,791 23464,788 23465,2573 19686,2576"/>
              </emma:interpretation>
            </emma:emma>
          </inkml:annotationXML>
          <inkml:trace contextRef="#ctx0" brushRef="#br0">1180 111 992 0,'0'0'383'16,"0"0"21"-16,0 0-70 15,-10-36-69-15,10 36-62 16,-11-32-46-16,11 32-6 0,-27-24-22 15,6 12-23-15,-11 4-26 16,0 12-25-16,0 4 15 16,-11 12-17-16,1 8 9 15,4 12-25-15,1 4-20 0,10 8-9 16,6-4 2-16,10 4-10 15,17 0-4-15,10-4 4 0,10-5 6 16,12-3-6-16,4-4 0 16,12-8 0-16,4-4-5 0,-10-4 5 15,-5-8-3-15,-6 0 15 16,-10-4-6-16,-27-8-3 15,0 0-7-15,0 0 7 0,0 0 5 16,0 0-15-16,0 0 7 16,-43-24 0-16,1 8-3 15,-6 4-3-15,-6 4 12 0,-4-4-2 16,-1 4-11-16,0-4 7 15,-5 0-8-15,-5-4 8 16,5-4 0-16,0-8 0 0,0 1-3 16,6-9 0-16,4 0 3 15,12-12-5-15,10 4 0 0,5 4 8 16,11 4-17-16,16 36 14 15,-11-32 0-15,11 32-5 0,0 0-6 16,0 0 8 0,0 0 3-16,11 44 3 0,10 4 30 15,6 0 17-15,5-4-8 16,5 4-8-16,6-4-5 0,5-5-12 15,5-7-2-15,1-4-6 16,-12-8-1-16,-4-4-6 0,-12-8-2 16,-26-8 12-16,0 0-12 15,0 0-5-15,0 0 2 0,0 0 3 16,5-36 0-16,-5 36 0 15,-5-36 4-15,5 36 2 0,0 0 8 16,-32-8-3 0,6 16 35-16,-6 12 37 0,0 12 23 15,0 8 23-15,0 0-16 16,0 4 10-16,0 0-18 0,-6 0-43 15,-4 0-16-15,-1-4-14 16,-5-12-9-16,5-4-14 0,1-12 4 16,-1-8-9-16,11-8-7 15,-5-12 7-15,10-8-15 0,1-12-8 16,10-12-26-16,10-12 45 15,1-8-265-15,10 4-20 0,11-4-2 16,0 8-48 0,-5 13-154-16,5 7-277 0,-16 40-151 15</inkml:trace>
          <inkml:trace contextRef="#ctx0" brushRef="#br0" timeOffset="296.4">-184 215 1879 0,'0'0'506'0,"-16"-32"-105"16,16 32-135-16,0 0-118 16,0 0-48-16,0 0 128 0,0 0-51 15,42 4-61-15,-4 4-11 16,-1 12-37-16,0 4 4 0,-5 0-10 15,-32-24 2-15,32 40 6 16,-32-40-13-16,0 56-19 0,-16 0-13 16,-16-1-12-16,-10 1 2 15,-12 4-9-15,-4-4-26 16,-6 0-106-16,5-8-101 0,1-4-72 15,4-4-81-15,12-12-229 16,4-12-306-16</inkml:trace>
          <inkml:trace contextRef="#ctx0" brushRef="#br0" timeOffset="499.2">-739-304 1784 0,'0'0'320'15,"0"0"124"-15,-26 20-81 16,10 20-133-16,16 24-58 16,10 7-14-16,6 21-61 0,16 4-37 15,6 0-37-15,4 0-64 16,6-8-201-16,-10-5-317 0,-12-3-604 15</inkml:trace>
          <inkml:trace contextRef="#ctx0" brushRef="#br0" timeOffset="842.4">-968 734 2581 0,'-32'-12'305'0,"0"0"-47"0,0 0-61 15,0 0-69-15,32 12-68 16,-32-32-20-16,16-8-34 0,11 4 2 16,10-4-30-16,-5 40 17 15,38-48-4-15,-6 24 13 0,5 16-10 16,0 12 6-16,1 20-4 15,-6 8 11-15,0 12 76 0,-11 12 47 16,-10 0 9 0,-6 12 19-16,-5-4-75 0,-11 4-13 15,-10 0-51-15,-16-4-125 16,-6-9-136-16,-10-3-84 0,-6-20-170 15,-10-8-261-15,5-20-180 16</inkml:trace>
          <inkml:trace contextRef="#ctx0" brushRef="#br0" timeOffset="1232.4">-1767-460 2296 0,'0'0'395'0,"0"0"-9"0,-16 40-23 15,16 16-8-15,10 12-25 16,6 20-67-16,11 7-2 0,10 5-28 16,1 12-49-16,-1 4-63 15,0 0-21-15,1-1-38 0,-12-3-2 16,1-4-27-16,-11-8-20 15,-11-8 7-15,-15-4 88 0,-17-5-43 16,-21-7-40-16,-16-8-35 16,-16-8 25-16,-16-12 8 15,-5-20-30-15,-6-12 24 0,6-24-42 16,0-16 15-16,5-24 37 15,11-24 5-15,10-20 66 0,16-11-5 16,17-17 0-16,20-4-29 16,17-4-61-16,26 12 23 0,22 9-40 15,10 11 30-15,22 8-43 16,-1 12-169-16,17 12-386 0,-6 8-143 15,1 12-18-15,-12 12-158 16,-10 12-320-16</inkml:trace>
        </inkml:traceGroup>
        <inkml:traceGroup>
          <inkml:annotationXML>
            <emma:emma xmlns:emma="http://www.w3.org/2003/04/emma" version="1.0">
              <emma:interpretation id="{5243F920-6DAA-4ACD-BBF7-0B07631770BB}" emma:medium="tactile" emma:mode="ink">
                <msink:context xmlns:msink="http://schemas.microsoft.com/ink/2010/main" type="inkWord" rotatedBoundingBox="9695,-323 17403,-328 17406,3175 9698,3181"/>
              </emma:interpretation>
            </emma:emma>
          </inkml:annotationXML>
          <inkml:trace contextRef="#ctx0" brushRef="#br0" timeOffset="2121.6">-4960 71 1686 0,'0'0'421'15,"0"0"29"-15,0 0-120 16,22 52-65-16,-6 4-66 0,-1 4-57 15,-4-8 9-15,0 0-46 16,-1-8-46-16,-4-4 4 0,-6-9 32 16,0-31-6-16,-11 32-34 15,11-32-18-15,-37 16-23 0,-6-16-6 16,-5-16 0-16,-10-12-15 15,-6-15-1-15,-6-1 23 16,12 0-19-16,-1 12 102 16,11 4 37-16,5 12-46 0,6 12 33 15,-5 12 87-15,42-8 83 16,-48 56 31-16,10 0-101 0,12 3-69 15,10-3-9-15,16 4-52 16,0-4-38-16,10-4-154 16,12-8-448-16,4-8-243 0,12-12-63 15,10-16-392-15</inkml:trace>
          <inkml:trace contextRef="#ctx0" brushRef="#br0" timeOffset="2277.6">-5013 882 3279 0,'0'0'520'0,"0"0"-43"0,0 0-143 16,0 0-170-16,0 0-89 16,21 16-107-16,-21-16-247 15,0 0-327-15,0 0-294 0,0 0-507 16</inkml:trace>
          <inkml:trace contextRef="#ctx0" brushRef="#br0" timeOffset="2792.4">-6068 35 2831 0,'0'0'324'0,"0"0"-57"0,-38 8-45 16,-4 16-31-16,-1 8-26 15,-5 4-70-15,5 12-43 16,11 4-22-16,0 4-10 16,11-4-10-16,10 0-6 0,11-1-1 15,16-3-3-15,11-4-12 16,16-12-3-16,5-4-17 15,0-8-53-15,-6-4 29 0,-10 0 24 16,-32-16 19-16,0 0 13 16,0 0-5-16,0 0 5 0,-48 4 0 15,-10-4 9-15,-12-4 0 16,1-8-6-16,5-4-3 0,6-12-6 15,10-12-1-15,5 4 1 16,16-8-1-16,27 44 3 16,-26-47 4-16,26 47 8 15,-22-40-11-15,22 40 25 0,0 0 19 16,0 0 9-16,0 0 45 15,0 0 36-15,-32 16 49 0,0 15-13 16,-10 17 51-16,-12 16 8 16,-4 12-88-16,-6 12-81 15,-5 4-37-15,10-4-11 0,6-4 5 16,5-13-60-16,10-3-269 15,12-20-180-15,4-12-34 0,22-36-204 16,0 0-546 0</inkml:trace>
          <inkml:trace contextRef="#ctx0" brushRef="#br0" timeOffset="3120">-6745 1405 2660 0,'32'40'435'15,"5"-24"-60"-15,16-12-117 0,6-20-127 16,16-12-72-16,-6-8-215 16,0-16-212-16,-5-16-405 15</inkml:trace>
          <inkml:trace contextRef="#ctx0" brushRef="#br0" timeOffset="2964">-6457-823 3374 0,'0'0'432'0,"0"0"-160"15,0 0-159-15,0 0-68 16,26-16-41-16,-5 12-228 16,6 20-179-16,-27-16-190 0,37 71-411 15</inkml:trace>
          <inkml:trace contextRef="#ctx0" brushRef="#br0" timeOffset="3307.2">-7412-360 3205 0,'-10'36'420'0,"4"16"-61"16,12 12-57-16,4 7-123 15,1 21-83-15,0 8-65 0,-1 12-276 16,-10 8-193-16,-16 0-165 15,-5 3-482-15</inkml:trace>
          <inkml:trace contextRef="#ctx0" brushRef="#br0" timeOffset="3494.4">-7619 738 3735 0,'0'0'726'0,"0"0"72"15,0 0-207-15,0 0-206 16,-32 48-188-16,0 12-82 0,-6 8-80 15,-4 8-187-15,-6-5-479 16,0-3-262-16,0-16 9 0,0-12-242 16</inkml:trace>
          <inkml:trace contextRef="#ctx0" brushRef="#br0" timeOffset="3666">-7785 83 4084 0,'0'0'387'15,"0"0"-187"-15,0 0-104 0,0 0-151 16,0 0-326-16,0 0-167 16,0 0-273-16,0 0-559 0</inkml:trace>
          <inkml:trace contextRef="#ctx0" brushRef="#br0" timeOffset="4118.4">-8531 215 2889 0,'0'0'361'0,"0"48"-24"16,0-48-10-16,0 56-54 0,-10-4-92 15,-17-4-76-15,-5-1-29 16,-5-7-28-16,-1-4-12 0,1-8-15 15,5-16-11-15,32-12-24 16,-43-12-20-16,43 12-27 16,-32-52 6-16,22-8 15 0,4-3 24 15,12-5-1-15,4 12 8 16,1 12-6-16,-11 44 8 0,11-40 14 15,-11 40-13-15,0 0 14 16,0 0 50-16,0 0 52 0,5 72 59 16,-16-4 9-16,-15 4-50 15,-17-1-69-15,-5 1 21 0,-16-8-64 16,-5-8-2-16,-6-8 16 15,-5-16 130-15,6-12 50 0,-1-16 22 16,6-12-84 0,10-20-33-16,6-8 36 0,16-12-78 15,5-8-55-15,26-12-11 16,12 0-3-16,20 1-33 0,17 7-96 15,10 0-290-15,6 12-362 16,5 12-46-16,5 16-96 0,-5 20-416 16</inkml:trace>
          <inkml:trace contextRef="#ctx0" brushRef="#br0" timeOffset="4290">-9458 1904 3114 0,'53'24'349'16,"22"-24"-109"-16,15-28-120 16,22-28-128-16,16-20-253 0,5-20-287 15,1-23-620-15</inkml:trace>
          <inkml:trace contextRef="#ctx0" brushRef="#br0" timeOffset="4461.6">-7342-1578 3182 0,'-11'32'456'0,"-21"8"-90"0,-27 20-184 15,-31 24-80-15,-27 19-102 16,-27 21-242-16,-21 16-194 0,-22 8-361 15,-21-1-563-15</inkml:trace>
          <inkml:trace contextRef="#ctx0" brushRef="#br0" timeOffset="4851.6">-10268 152 2915 0,'26'8'302'0,"-26"-8"-5"0,32 4-27 16,-32-4-55-16,0 0-40 16,0 0-73-16,0 0-67 15,0 0-46-15,0 0-50 16,-42-8-26-16,4-4-2 0,6 0 31 15,32 12 28-15,-37 0-25 16,37 0-24-16,0 0 34 0,0 0 17 16,0 0 0-16,0 0 11 15,43-40 11-15,-6 20 13 0,-5 12-16 16,-5 12 21-16,-27-4 57 15,32 32 64-15,-11 8 57 0,-21 8 45 16,-11 20-19-16,-21 8-78 16,-10 7-73-16,-17 5-20 0,-16 4-8 15,-10 0-61 1,0-8-200-16,0-4-175 0,5-16-148 15,0-13-317-15</inkml:trace>
          <inkml:trace contextRef="#ctx0" brushRef="#br0" timeOffset="5428.8">-11078 555 3148 0,'0'0'367'0,"0"0"48"0,0 0-56 16,0 0-101-16,0 0-178 15,0 0-94-15,0 0-89 16,-27-64-69-16,16 0-73 0,11-15-43 15,11-9 44-15,5-4 75 16,11 12 67-16,-1 12 51 0,6 16 23 16,0 24 13-16,5 16 7 15,-5 16 12-15,0 16 2 16,-5 8 28-16,-6 0 3 0,1 8 32 15,-22-36-14-15,16 40-4 16,-16-40 10-16,0 0 44 16,0 0 24-16,10 44-24 0,-31-12-48 15,-22 4 5-15,-10 4 24 16,-22 8-14-16,-4 4-33 0,-12 3-16 15,-10 1 0-15,5-4-12 16,5-12 28-16,11-8 60 0,16-16 1 16,11-12-63-16,16-20-44 15,37 16-35-15,-16-60-2 16,26 0 28-16,17-4-7 15,10 5 0-15,6 3 23 0,5 16-9 16,-6 8 6-16,1 16 13 16,-11 20 55-16,-32-4 182 0,21 48 75 15,-26 20-45-15,-27 19-137 16,-21 5-40-16,-22 12-61 0,1 4-42 15,-12-8-7-15,6-8-248 16,6-21-170-16,4-11-115 16,6-24-63-16,11-16-401 0</inkml:trace>
          <inkml:trace contextRef="#ctx0" brushRef="#br0" timeOffset="5600.4">-11292-475 3776 0,'0'0'502'16,"0"0"-196"-16,0 0-156 16,0 0-298-16,0 0-246 0,0 0-94 15,0 0-241-15,0 0-483 16</inkml:trace>
          <inkml:trace contextRef="#ctx0" brushRef="#br0" timeOffset="5803.21">-12070 232 2864 0,'27'48'519'0,"-6"8"8"0,0 7 91 15,-10 9-108-15,-11 16-187 16,-21 12-154-16,-16 12-74 15,-27 8-151-15,-11-1-346 0,-16-7-170 16,-10-12-58-16,0-16-86 16,5-32-384-16</inkml:trace>
        </inkml:traceGroup>
        <inkml:traceGroup>
          <inkml:annotationXML>
            <emma:emma xmlns:emma="http://www.w3.org/2003/04/emma" version="1.0">
              <emma:interpretation id="{743C9CBE-932D-4644-A515-CFE16B11EADC}" emma:medium="tactile" emma:mode="ink">
                <msink:context xmlns:msink="http://schemas.microsoft.com/ink/2010/main" type="inkWord" rotatedBoundingBox="5086,583 9649,579 9651,2923 5088,2926"/>
              </emma:interpretation>
            </emma:emma>
          </inkml:annotationXML>
          <inkml:trace contextRef="#ctx0" brushRef="#br0" timeOffset="6271.21">-12635-419 2487 0,'11'84'369'15,"-11"8"-36"-15,-11 3-61 0,-10 9-87 16,-6 4-82-16,-10-8-60 16,-6 0-3-16,-10-12-23 0,-6-17-12 15,1-15 5-15,-1-20-13 16,6-16 3-16,5-28-13 0,0-20-31 15,5-20-2-15,6-8 15 16,16-7 17-16,5 11-4 0,10 4 10 16,6 8 3-16,0 40-5 15,0 0 24-15,43-16 0 16,-6 32 35-16,1 24 34 15,-12 24 46-15,6 7 44 0,-10 17 32 16,-12 12 1-16,-4 16-52 16,-28 8-4-16,-10 8-60 0,-21 3-1 15,-22 1-29-15,-15-12-9 16,-12-12 55-16,-10-16 33 0,1-25 45 15,4-23 86-15,11-24-35 16,0-32-77-16,5-36-78 0,12-39-10 16,9-41-61-16,22-44-9 15,22-20-12-15,20-3 6 16,22-1-137-16,16 4-361 0,16 1-175 15,11 15-105-15,10 8-145 16,11 4-551-16</inkml:trace>
          <inkml:trace contextRef="#ctx0" brushRef="#br0" timeOffset="6458.41">-13050-671 4209 0,'0'0'731'16,"0"0"-293"-16,0 0-214 0,0 0-110 15,26 20-72-15,6-4-57 16,0-4-300-16,5 4-209 0,1 8-44 16,-6 8 52-16,-6 12 39 15,-10 20-145-15,-16 12-395 0</inkml:trace>
          <inkml:trace contextRef="#ctx0" brushRef="#br0" timeOffset="7191.61">-15108 499 2132 0,'0'0'455'0,"0"0"-53"0,0 0-86 15,0 0-58-15,0 0-29 16,0 0-28-16,0 0-49 0,0 0-58 16,0 0-50-16,0 0 49 15,0 0 0-15,-37 36-47 16,5 0-19-16,0 4 1 15,0 4-14-15,0-4-14 0,-5-8-21 16,-6-8-88-16,6-12-81 16,-1-12 39-16,1-8 39 0,0-16 35 15,5-8 34-15,0-12 22 16,5-4 21-16,6 4 21 15,0 4 58-15,5 4 70 0,16 36 18 16,0 0-23-16,0 0-47 16,-27-8-30-16,0 24 40 0,1 24-47 15,-1 8-43-15,0 12 1 16,6 4-62-16,5 4-276 15,5-4-161-15,6-8-153 16,5-12-456-16</inkml:trace>
          <inkml:trace contextRef="#ctx0" brushRef="#br0" timeOffset="7378.81">-15342 1230 3804 0,'0'0'414'0,"0"0"-168"15,0 0-128-15,0 0-186 16,0 0-217-16,0 0-216 0,0 0-333 16,0 0-494-16</inkml:trace>
          <inkml:trace contextRef="#ctx0" brushRef="#br0" timeOffset="7784.41">-16419 483 2767 0,'37'-52'322'0,"6"0"-47"0,0 9-78 16,10 3-97-16,-5 12-46 15,5 16-21-15,-15 12-12 0,-7 12-18 16,-31-12 15-16,6 64-24 15,-33 3-23-15,-21 1-4 16,-16 4-11-16,-10-4-26 0,-6-8 27 16,-6-8 3-16,6-16 5 15,11-16 15-15,5-8 5 16,11-20 6-16,5-12-4 0,16-16 2 15,5-8 26-15,6 0 41 16,10 4 63-16,6 12 31 0,5 28 1 16,0 0-1-16,0 0-33 15,0 0 57-15,0 0 212 0,0 0-102 16,-37 64-87-16,-1 8-78 15,6 8-47-15,-5 4-38 16,0-4-27-16,-1-1-263 0,12-7-234 16,-6-8-134-16,5-4-149 15,1-8-531-15</inkml:trace>
          <inkml:trace contextRef="#ctx0" brushRef="#br0" timeOffset="8002.81">-16350 1318 3601 0,'32'-36'468'16,"11"0"-26"-16,0 4-59 15,-1 4-150-15,12 8-93 16,-7 16-70-16,1 12-23 0,-10 8-41 15,-1 12-159-15,-16 8-228 16,-21 20-168-16,-21 4-81 16,-27 16-257-16,-32 0-393 0</inkml:trace>
        </inkml:traceGroup>
        <inkml:traceGroup>
          <inkml:annotationXML>
            <emma:emma xmlns:emma="http://www.w3.org/2003/04/emma" version="1.0">
              <emma:interpretation id="{64F3BE4F-77DF-48AB-8707-909EB65E6DBA}" emma:medium="tactile" emma:mode="ink">
                <msink:context xmlns:msink="http://schemas.microsoft.com/ink/2010/main" type="inkWord" rotatedBoundingBox="1392,692 18725,679 18727,4141 1395,4154"/>
              </emma:interpretation>
            </emma:emma>
          </inkml:annotationXML>
          <inkml:trace contextRef="#ctx0" brushRef="#br0" timeOffset="8127.61">-17064 2292 2821 0,'0'0'198'0,"48"-44"-62"16,11-12-65-16,-1-7-92 0,6-5-285 15,-5-8-640-15</inkml:trace>
          <inkml:trace contextRef="#ctx0" brushRef="#br0" timeOffset="8299.21">-16957-387 3239 0,'0'0'279'15,"0"0"-102"-15,-22 8-86 0,22-8-87 16,0 0-242-16,0 0-310 16,0 0-469-16</inkml:trace>
          <inkml:trace contextRef="#ctx0" brushRef="#br0" timeOffset="8642.41">-17405 240 2915 0,'-27'28'263'0,"11"4"106"16,6 12-79-16,-1 15-32 0,0 9-55 15,1 12 8-15,4 12 74 16,1 4 29-16,-6-4 0 0,1 0-35 15,-12-9-12-15,-4 1-126 16,-12-8-54-16,-9-16-49 0,-7-8 17 16,-4-24 73-16,10-8-9 15,0-20 9-15,10-20-23 16,6-20-66-16,11-24-15 15,10-28-39-15,17-24-17 0,15-11-130 16,11-9-154-16,5 4-240 16,11 12-230-16,0 12-62 0,-5 21-162 15,-6 7-428-15</inkml:trace>
          <inkml:trace contextRef="#ctx0" brushRef="#br0" timeOffset="9578.41">-18359-16 2663 0,'21'-20'212'0,"-21"20"-33"0,0 0-60 15,0 0-72-15,0 0-24 16,-32 40-1-16,-5 8-16 16,-6 16 2-16,-10 8-8 0,0 4 0 15,-6 0 9-15,11-9-13 16,6-7-4-16,10-12 1 15,10-12-3-15,22-36 1 0,0 36 6 16,0-36 11-16,43 12-15 16,5-4-2-16,0-4 12 0,-6-4-3 15,-10 4-9-15,-10 0 5 16,-22-4 21-16,0 0 9 15,-16 44-21-15,-16 0-5 0,-16-8 13 16,-5 0-8-16,-6-12 0 16,0-4-5-16,11-12 8 0,11-8-8 15,5-16-6-15,32 16-9 16,-32-48 1-16,16 0-1 15,16 4 4-15,0 44 11 0,0-44-11 16,0 44 7-16,0 0 4 16,0 0 2-16,0 0-5 15,0 0 12-15,0 0 10 0,0 0 15 16,0 0-9-16,0 0-8 15,-21 32-6-15,21-32 3 0,-16 36-5 16,16-36-9-16,0 0 0 16,0 0 5-16,0 0-28 0,0 0-10 15,-27 4-4-15,27-4-4 16,0 0 24-16,0 0 11 15,0 0-4-15,0 0 2 16,0 0-4-16,0 0 7 0,0 0 11 16,0 0 14-16,0 0-5 15,-27 20-2-15,27-20 2 0,-26 44-7 16,-1-4-5-16,0-4-3 15,-4-4 5-15,-1-8-14 0,0-8-4 16,0-8 10-16,5-4-7 16,27-4-10-16,-32-24-9 0,32 24 1 15,-21-48 15-15,15 8 0 16,6 4 2-16,0 36 11 15,32-32-4-15,0 20 16 16,0 16 25-16,6 20 38 0,4 20 5 16,-5 12 26-16,-5 8 11 15,-10 15 66-15,-17 5-26 0,-21 12-43 16,-16 4-3-16,-21 0 20 15,-16-8 30-15,-17-13 32 0,-10-15-11 16,-10-16 70-16,4-20 67 16,7-20-62-16,4-24-5 0,6-20-78 15,21-24 8-15,10-15-82 16,22-21-61-16,22-12-1 15,20-8-46-15,28-4 16 16,15 0-26-16,16 9 5 0,11 11-196 16,0 12-423-16,5 8-189 15,-5 16 7-15,0 20-183 0,0 20-370 16</inkml:trace>
          <inkml:trace contextRef="#ctx0" brushRef="#br0" timeOffset="9734.41">-18444 1326 3867 0,'32'-12'645'0,"-32"12"-216"16,32-40-209-16,-6-8-376 15,-10 8-422-15,-5-4-227 0,-6-4-672 16</inkml:trace>
          <inkml:trace contextRef="#ctx0" brushRef="#br0" timeOffset="9921.61">-18743-343 3967 0,'0'0'288'0,"-16"-32"-167"16,11 4-156-16,10 0-248 15,-5 28-227-15,0 0-491 0</inkml:trace>
          <inkml:trace contextRef="#ctx0" brushRef="#br0" timeOffset="10140.01">-19292 152 2979 0,'11'-48'371'0,"5"8"-34"15,-16 40-86-15,37-44-121 0,1 20-53 16,-12 16-55-16,-26 8 10 16,32 28-49-16,-16 20-78 0,-27 12-149 15,-15 16-85 1,-17 8-213-16,-10-1-336 0,-16 1-157 15</inkml:trace>
          <inkml:trace contextRef="#ctx0" brushRef="#br0" timeOffset="10467.61">-20033-16 2124 0,'6'56'241'15,"-6"0"-19"1,0 4-36-16,-11-4-93 0,6 0-36 15,-6-4-21-15,0-9-25 16,-5-3 12-16,0-4-26 0,16-36 11 16,-32 20-11-16,32-20 6 15,-31-4-24-15,31 4 11 0,-38-44-2 16,38 44 30-16,-26-48 42 15,26 48 19-15,0 0-4 0,0 0 14 16,-22-39 4-16,22 39 22 16,0 0 4-16,-26 20-34 0,26-20-48 15,-48 55-17-15,10-3-32 16,1-4-148-16,-6 4-202 15,6 0-338-15,-6-4-329 0</inkml:trace>
          <inkml:trace contextRef="#ctx0" brushRef="#br0" timeOffset="10904.41">-20065-539 1820 0,'16'-20'256'15,"-16"20"-79"-15,0 0-91 16,0 0-48-16,0 0-4 0,16 36-167 15,-10 0-396-15,-12 12-237 16</inkml:trace>
          <inkml:trace contextRef="#ctx0" brushRef="#br0" timeOffset="10686.01">-20230 974 3255 0,'27'4'519'16,"-27"-4"-91"-16,0 0-136 15,0 0-120-15,0 0-98 0,0 0-25 16,0 0-37-16,0 0 28 16,0 0-31-16,0 56-162 0,-11 0-136 15,-5-4-131-15,-10-4-106 16,26-48-370-16,-54 48-306 15</inkml:trace>
          <inkml:trace contextRef="#ctx0" brushRef="#br0" timeOffset="11076.01">-20422 148 2376 0,'-42'16'438'0,"42"-16"-102"0,-32 24-89 15,32-24 13-15,-43 68-19 16,6 8-30-16,10 7-71 0,0 5-62 16,6 8-51-16,0 8-25 15,-11 8-148-15,-11 4-194 16,1-5-112-16,-6 1-295 0,5-12-408 15</inkml:trace>
          <inkml:trace contextRef="#ctx0" brushRef="#br0" timeOffset="11232.01">-20704 1514 2785 0,'58'-32'247'0,"12"-12"-83"0,15-4-81 15,16-4-55-15,22-4-76 16,10 8-276-16,11 8-578 15</inkml:trace>
          <inkml:trace contextRef="#ctx0" brushRef="#br0" timeOffset="12136.82">-3547 1677 557 0,'-11'36'53'15,"11"-36"114"-15,0 0 155 16,0 0 47-16,-16 48 53 0,5-8-17 16,1 0-35-16,4 0-60 15,-10 4-76-15,6-4-73 0,-6 4-31 16,0-4-43-16,0 4-40 15,16-44-34-15,-22 47 10 0,22-47-14 16,-21 40-45-16,21-40-26 16,0 0-35-16,0 0-25 15,-32 24 31-15,32-24 17 16,0 0-13-16,-32-16 15 0,32 16 37 15,0 0 8-15,-27-36 5 16,27 36 18-16,0 0 4 0,0 0-12 16,0 0 18-16,0 0-6 15,-32-19-5-15,32 19 18 16,-42 4-13-16,5 7 0 0,-6 5 18 15,6-4-7-15,-1-4 18 16,38-8 48-16,-53 8 5 0,10-8-8 16,1 0 17-16,4-4 12 15,6 0 35-15,0-4 19 16,32 8 30-16,-48 0 31 0,6 0 9 15,-6 12 58-15,-5 0 36 16,-1 4-18-16,-10-4-5 16,-16 4-68-16,-5 0-60 0,-22-4-78 15,-10 0-36-15,-5-8-12 16,4-4-47-16,6-4 10 0,11-8-3 15,16 0-13-15,10-12-290 16,17-4-369-16,15-4-131 0,6-7-125 16,26-17-518-16</inkml:trace>
          <inkml:trace contextRef="#ctx0" brushRef="#br0" timeOffset="12604.82">-4816 2056 3011 0,'0'0'117'15,"43"-36"-26"-15,26 0-35 16,11-4-20-16,21-4-61 0,1-3-250 16,4 3-519-16</inkml:trace>
          <inkml:trace contextRef="#ctx0" brushRef="#br0" timeOffset="12292.82">-4437 1369 2382 0,'0'0'-4'16,"0"0"21"-16,37 36-143 16,-37-36-596-16</inkml:trace>
          <inkml:trace contextRef="#ctx0" brushRef="#br0" timeOffset="12448.82">-4954 2892 3180 0,'32'0'75'0,"21"-16"-41"16,16-16-123-16,6-8-264 16,5-16-505-16</inkml:trace>
        </inkml:traceGroup>
      </inkml:traceGroup>
    </inkml:traceGroup>
    <inkml:traceGroup>
      <inkml:annotationXML>
        <emma:emma xmlns:emma="http://www.w3.org/2003/04/emma" version="1.0">
          <emma:interpretation id="{BA30F0BD-27FA-4745-8DBD-3783695D934E}" emma:medium="tactile" emma:mode="ink">
            <msink:context xmlns:msink="http://schemas.microsoft.com/ink/2010/main" type="paragraph" rotatedBoundingBox="3200,5635 15897,4801 16026,6764 3329,7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863D1D-2A57-4367-8910-80F201EE74F8}" emma:medium="tactile" emma:mode="ink">
              <msink:context xmlns:msink="http://schemas.microsoft.com/ink/2010/main" type="line" rotatedBoundingBox="3200,5635 15897,4801 16026,6764 3329,7598"/>
            </emma:interpretation>
          </emma:emma>
        </inkml:annotationXML>
        <inkml:traceGroup>
          <inkml:annotationXML>
            <emma:emma xmlns:emma="http://www.w3.org/2003/04/emma" version="1.0">
              <emma:interpretation id="{78F8719E-BA0A-4AFE-88D9-BA351C46F016}" emma:medium="tactile" emma:mode="ink">
                <msink:context xmlns:msink="http://schemas.microsoft.com/ink/2010/main" type="inkWord" rotatedBoundingBox="3217,5894 3984,5844 4068,7126 3301,7177"/>
              </emma:interpretation>
            </emma:emma>
          </inkml:annotationXML>
          <inkml:trace contextRef="#ctx0" brushRef="#br1" timeOffset="16208.42">-18705 4931 1586 0,'0'0'222'0,"0"0"31"16,0 0-148-16,0 0 195 16,5 47-21-16,-10 21-97 15,-11 8-21-15,0 16-49 0,-11 4-2 16,0 4-29-16,-5 4-29 15,-5-8-32-15,5-8 12 0,11-8-29 16,-1-20 15-16,1-16-5 16,21-44 39-16,0 0 27 15,-16 44 67-15,16-44 21 16,0 0-12-16,0 0-84 0,5-44-50 15,17-28-4-15,10-24 5 16,5-24-22-16,6-24 10 0,-1-8-26 16,1 0 25-16,-6 12-19 15,-5 17 2-15,-5 27 8 0,-11 20 19 16,-6 20-17-16,-10 56-2 15,11-40-29-15,-11 40 14 16,0 0 4-16,0 0 14 0,0 0 10 16,5 52-13-16,6 4-8 15,0 16 15-15,5 0 4 16,0 3 18-16,5 5 18 0,0 0-2 15,6-4 9-15,5 0-3 16,0-8-17-16,0 0-3 0,5-8-7 16,-10-12 2-16,0-4-20 15,-27-44 4-15,32 44-5 16,-32-44-11-16,0 0 0 0,26 44 11 15,-26-44 9-15,0 0-33 16,0 0 14-16,0 0-18 0,22 28-107 16,-22-28-117-16,0 0-110 15,0 0-102-15,0 0-225 16,0 0-410-16</inkml:trace>
        </inkml:traceGroup>
        <inkml:traceGroup>
          <inkml:annotationXML>
            <emma:emma xmlns:emma="http://www.w3.org/2003/04/emma" version="1.0">
              <emma:interpretation id="{FC6FE1CE-FD44-48E6-ADB1-41D78CC5B51C}" emma:medium="tactile" emma:mode="ink">
                <msink:context xmlns:msink="http://schemas.microsoft.com/ink/2010/main" type="inkWord" rotatedBoundingBox="5466,6585 9292,6334 9344,7121 5517,7372"/>
              </emma:interpretation>
            </emma:emma>
          </inkml:annotationXML>
          <inkml:trace contextRef="#ctx0" brushRef="#br1" timeOffset="17004.02">-16803 5410 782 0,'0'0'40'0,"0"0"85"0,0 0 157 15,0 0 81-15,0 0-57 16,43 24-105-16,26-12-86 16,22-8-34-16,31-8-46 0,22 0 5 15,16-4 107-15,16 8-25 16,16-4-45-16,5 8-24 15,11 4-25-15,11 0-23 0,15 0 21 16,-5 4-9-16,-5 0-5 16,-11-8-8-16,-15-4-4 0,-23 0 0 15,-15-8 6-15,-16-4 5 16,-32 4-3-16,-16 0-4 0,-27 4-4 15,-21-4 6-15,-10 4 24 16,-38 4-6-16,32 0-6 0,-32 0 1 16,0 0-9-16,0 0-7 15,0 0-14-15,0 0 20 16,0 0 3-16,0 0-12 15,0 0-17-15,0 0-48 0,0 0-57 16,0 0-44-16,0 0-45 16,-48-40-37-16,10 4-6 0,38 36 24 15,-42-60 39-15,4 4 91 16,38 56 39-16,-37-68 72 0,37 68 109 15,0 0 65-15,-32-60-34 16,32 60-19-16,0 0-46 0,0 0-41 16,0 0-20-16,0 0 55 15,0 0 94-15,0 0 35 16,0 0-48-16,21 48-49 0,22-4-55 15,10-4-4-15,11 0-19 16,0-8-19-16,0-4-8 0,-5-12 10 16,-11 0-14-16,-11 0-3 15,-37-16 8-15,32 12 57 16,-32-12 11-16,0 0-16 0,0 0-22 15,0 0-9-15,0 0-16 16,-53 56-8-16,0-4-10 0,-11 0 13 16,0 4-13-16,0 0-3 15,0 0-29-15,5 4-197 16,6 0-337-16,15-8-458 0</inkml:trace>
        </inkml:traceGroup>
        <inkml:traceGroup>
          <inkml:annotationXML>
            <emma:emma xmlns:emma="http://www.w3.org/2003/04/emma" version="1.0">
              <emma:interpretation id="{08A85E07-0BEB-49A6-B082-32EA17EEE557}" emma:medium="tactile" emma:mode="ink">
                <msink:context xmlns:msink="http://schemas.microsoft.com/ink/2010/main" type="inkWord" rotatedBoundingBox="12412,5030 15897,4801 16026,6764 12540,6993"/>
              </emma:interpretation>
            </emma:emma>
          </inkml:annotationXML>
          <inkml:trace contextRef="#ctx0" brushRef="#br1" timeOffset="19359.63">-9298 4403 2270 0,'0'0'244'0,"0"0"-27"15,58-8-68-15,12-8-79 16,15 4-27-16,0 0-14 0,0-4-201 16,-10 8-395-16,-11-4-394 15</inkml:trace>
          <inkml:trace contextRef="#ctx0" brushRef="#br1" timeOffset="19156.83">-9416 5718 1914 0,'54'0'181'0,"-1"-28"-84"16,11-20-62-16,0-20-162 0,11-16-487 16</inkml:trace>
          <inkml:trace contextRef="#ctx0" brushRef="#br1" timeOffset="18844.83">-8195 4559 1380 0,'0'0'321'0,"0"0"-43"16,0 0 3-16,-32 56-97 15,32-56-65-15,-21 60-51 0,21-60-23 16,-16 64-19-16,16-64-20 16,-16 56 3-16,16-56-3 0,0 0-6 15,0 0-20-15,0 0-40 16,0 0-79-16,0 0-3 0,0 0 66 15,0 0 34-15,0 0 25 16,-38-32 80-16,38 32 118 0,0 0 14 16,-37-32-46-16,37 32 3 15,-48 0 54-15,0 16 25 16,-5 12 8-16,0 4 26 15,-11 8 38-15,-11 0 29 0,0-4 47 16,-5-5-1-16,-5 1-48 16,0-8-109-16,0-8-84 0,-1-12-28 15,6-4-91-15,0-8 3 16,11-16 8-16,10-8-14 0,1-3 0 15,5-13-127-15,5-20-283 16,0-8-139-16,5-8-27 0,6 0 43 16,10-4-113-16,0 8-566 15</inkml:trace>
          <inkml:trace contextRef="#ctx0" brushRef="#br1" timeOffset="19000.83">-8787 3999 2489 0,'0'0'64'0,"0"0"-48"16,0 0-19-16,0 0-302 0,0 0-398 16,16 52 26-16</inkml:trace>
          <inkml:trace contextRef="#ctx0" brushRef="#br1" timeOffset="18408.03">-7300 3695 1738 0,'0'0'228'16,"11"68"21"-16,0 0 58 0,-1 12-8 16,6 8-45-16,-5 4-65 15,5 8-28-15,-5 4-33 16,-1 0-12-16,1 8-27 0,-11 0-14 15,0-4 42-15,-11-4-9 16,-10-4-30-16,-11-9-16 0,-16-7-28 16,-11-12-15-16,-10-20-6 15,0-12-10-15,-6-12 2 16,1-16 3-16,4-16 0 0,6-16 8 15,11-12-16-15,0-20-6 16,15-24-18-16,17-8-16 0,21-16-12 16,21-3-2-16,11 7-93 15,11 8-82-15,10 8-98 16,-5 12-187-16,6 8-432 0</inkml:trace>
          <inkml:trace contextRef="#ctx0" brushRef="#br1" timeOffset="18033.63">-6735 4839 2624 0,'0'0'230'0,"-42"-24"-5"16,42 24-15-16,0 0-63 16,-32-32-52-16,32 32-56 0,0-40-33 15,0 40 6-15,32-44-12 16,10 16-7-16,-4 16 4 15,-12 4-6-15,-26 8 9 0,0 0 34 16,0 0 40-16,27 72 96 16,-27-4-21-16,-16 0-50 15,-21 4-32-15,-6-1-37 0,-16-3-23 16,-5-8-52-16,-10-4-243 15,-6-8-227-15,0-12-460 0</inkml:trace>
          <inkml:trace contextRef="#ctx0" brushRef="#br1" timeOffset="17737.23">-6383 3551 1438 0,'0'0'245'0,"0"0"-47"0,0 0 53 15,0 0 47-15,11 68-60 16,-11 20-59-16,5 8 26 16,-5 12-40-16,0 12-12 0,5-4-29 15,1 4-53-15,-1-4-42 16,11-8-22-16,-5-4-26 0,-1-4-177 15,1-12-175-15,-6-12-399 16,1-12-207-16</inkml:trace>
        </inkml:traceGroup>
      </inkml:traceGroup>
    </inkml:traceGroup>
    <inkml:traceGroup>
      <inkml:annotationXML>
        <emma:emma xmlns:emma="http://www.w3.org/2003/04/emma" version="1.0">
          <emma:interpretation id="{46F3AD21-9414-429A-870A-81E43B7698DA}" emma:medium="tactile" emma:mode="ink">
            <msink:context xmlns:msink="http://schemas.microsoft.com/ink/2010/main" type="paragraph" rotatedBoundingBox="3276,8054 21907,8852 21820,10885 3189,100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D0C8B6-D8F3-439C-A0E4-2AD4548D31F0}" emma:medium="tactile" emma:mode="ink">
              <msink:context xmlns:msink="http://schemas.microsoft.com/ink/2010/main" type="line" rotatedBoundingBox="3276,8054 21907,8852 21820,10885 3189,10087"/>
            </emma:interpretation>
          </emma:emma>
        </inkml:annotationXML>
        <inkml:traceGroup>
          <inkml:annotationXML>
            <emma:emma xmlns:emma="http://www.w3.org/2003/04/emma" version="1.0">
              <emma:interpretation id="{FA1966AD-515B-492A-8FA6-D8868D7C6616}" emma:medium="tactile" emma:mode="ink">
                <msink:context xmlns:msink="http://schemas.microsoft.com/ink/2010/main" type="inkWord" rotatedBoundingBox="3265,8321 4006,8353 3931,10118 3189,10087"/>
              </emma:interpretation>
            </emma:emma>
          </inkml:annotationXML>
          <inkml:trace contextRef="#ctx0" brushRef="#br1" timeOffset="24117.64">-18476 7325 1529 0,'0'0'366'0,"0"0"35"15,0 56-73-15,0-56-134 0,-48 52-83 16,-11-12-54-16,-10-4-37 16,-11-8 4-16,5-4-27 0,11-4 13 15,11-12 21-15,5-4-2 16,16-12 21-16,32 8-10 15,-21-60-22-15,21-12-3 0,16-8-15 16,16-4-7-16,16 8 2 16,0 16 0-16,-6 16 5 0,1 20-12 15,-6 20 45 1,-37 4 133-16,38 84 35 0,-12 24 24 15,-15 24 11-15,0 20-10 16,-6 4-73-16,0 4-27 16,6 3-28-16,10-3-23 0,0-16-44 15,11-12-47-15,11-16-63 16,5-20-222-16,0-16-184 0,0-20-272 15,0-16-615-15</inkml:trace>
        </inkml:traceGroup>
        <inkml:traceGroup>
          <inkml:annotationXML>
            <emma:emma xmlns:emma="http://www.w3.org/2003/04/emma" version="1.0">
              <emma:interpretation id="{7657A654-65AD-4874-8E07-575C8BC39035}" emma:medium="tactile" emma:mode="ink">
                <msink:context xmlns:msink="http://schemas.microsoft.com/ink/2010/main" type="inkWord" rotatedBoundingBox="5502,8916 9423,9084 9383,10017 5462,9849"/>
              </emma:interpretation>
            </emma:emma>
          </inkml:annotationXML>
          <inkml:trace contextRef="#ctx0" brushRef="#br1" timeOffset="25100.44">-16803 8392 1092 0,'0'0'127'0,"0"0"68"0,0 0 134 16,0 0 13-16,38 16-17 16,36-12-73-16,38-4-27 0,43-8-65 15,42-8-47 1,27-4-31-16,37-4-18 0,32 0-5 15,16 0-27-15,6 4-11 16,-12 8-8-16,-20 4-9 0,-27 4 14 16,-27 0-18-16,-32 4 14 15,-26-4-14-15,-33 4 0 0,-31-4 4 16,-22-4 1-16,-26 4 10 15,-17-4-8-15,-10-8-25 0,-32 16-61 16,6-44-10-16,-17 4-3 16,-10 4-61-16,-11 0-96 15,-6 4-46-15,-4 12-19 16,-6-3 17-16,0 7 82 0,-5-4 76 15,5 4 64-15,0-4 47 16,0 0-12-16,0 4 61 0,5-4 54 16,43 20 84-16,-43-24 59 15,43 24 5-15,-37-16-31 0,37 16-79 16,0 0-58-16,0 0 101 15,0 0 12-15,-5 48-17 0,21 8-5 16,16 0-17-16,10 3-32 16,17-3-22-16,5-8-18 0,11-8-24 15,-1-4-16-15,1-12-9 16,-6-4-2-16,-16-8 7 15,-10-4 1-15,-11-4 17 0,-32-4 58 16,27 4 37-16,-27-4-5 16,0 0-50-16,0 0-31 0,0 0-17 15,0 0-23-15,-48 12 2 16,0 16-11-16,-6 12 9 15,1 8-10-15,-5 0 5 0,4 4 5 16,1 0-9-16,5-4-114 16,5-4-110-16,6 0-119 0,37-44-307 15,-53 52-400-15</inkml:trace>
        </inkml:traceGroup>
        <inkml:traceGroup>
          <inkml:annotationXML>
            <emma:emma xmlns:emma="http://www.w3.org/2003/04/emma" version="1.0">
              <emma:interpretation id="{9B33B7ED-0F14-4B4F-B08E-9EDC28EF6678}" emma:medium="tactile" emma:mode="ink">
                <msink:context xmlns:msink="http://schemas.microsoft.com/ink/2010/main" type="inkWord" rotatedBoundingBox="13413,8488 15268,8568 15231,9425 13377,9346"/>
              </emma:interpretation>
            </emma:emma>
          </inkml:annotationXML>
          <inkml:trace contextRef="#ctx0" brushRef="#br1" timeOffset="26644.84">-7006 7317 1036 0,'0'0'226'0,"0"0"-34"15,0 0-9-15,0 0 107 0,0 0 50 16,-16 52-80-16,-11 8-56 15,-16 8-24-15,1 0-85 0,-6-4-50 16,5-4-9-16,0-8-17 16,6-12-14-16,5-8 4 15,32-32 8-15,-32 16-54 16,32-16-23-16,0 0-2 15,-21-48 28-15,10-8-6 0,6-8 40 16,5 0-14-16,5 12 92 16,-5 52 35-16,0-52 8 0,0 52-36 15,0 0-15-15,0 0-35 16,0 0 3-16,-53 20-14 15,5 16-18-15,-5 16 6 0,-1 8-21 16,-10 8-144-16,0 0-401 16,-10 0-624-16</inkml:trace>
          <inkml:trace contextRef="#ctx0" brushRef="#br1" timeOffset="26972.44">-8504 7877 2354 0,'-21'40'279'0,"10"0"-71"15,-5-1-66-15,5-3-54 16,11-36-45-16,-21 44-32 15,21-44-11-15,-11 32 5 16,11-32-11-16,0 0-77 0,0 0-3 16,0 0 31-16,-10-60 45 15,4-7 7-15,1 7 83 0,5 8 123 16,-5 8 23-16,5 44-17 15,-6-40-91-15,6 40-51 0,0 0-38 16,-42 8-29-16,-6 20-49 16,-6 16-217-16,-4 20-360 15,-6 11-635-15</inkml:trace>
        </inkml:traceGroup>
        <inkml:traceGroup>
          <inkml:annotationXML>
            <emma:emma xmlns:emma="http://www.w3.org/2003/04/emma" version="1.0">
              <emma:interpretation id="{6E4A0EDD-0C37-45B9-B793-C502F17BF5AB}" emma:medium="tactile" emma:mode="ink">
                <msink:context xmlns:msink="http://schemas.microsoft.com/ink/2010/main" type="inkWord" rotatedBoundingBox="18595,9068 21892,9210 21821,10861 18525,10720"/>
              </emma:interpretation>
            </emma:emma>
          </inkml:annotationXML>
          <inkml:trace contextRef="#ctx0" brushRef="#br1" timeOffset="35334.06">-3686 8004 2387 0,'0'0'223'0,"0"0"31"16,0 0-51-16,0 0-83 16,0 0 134-16,0 0 64 15,0 96 36-15,16 16-16 16,5 20 12-16,11 0-79 0,0 8-22 15,11-12-108-15,5 0-30 16,5-12-30-16,-5 0-60 0,0-20-145 16,-11-12-335-16,-5-4-93 15,-5-20-10-15,-27-60 36 16,21 68-71-16,-21-68-375 0</inkml:trace>
          <inkml:trace contextRef="#ctx0" brushRef="#br1" timeOffset="35739.66">-2849 8296 1854 0,'0'0'411'16,"0"0"-24"-16,-6-48-128 16,6 48-121-16,0 0-61 0,0 0 46 15,0 0 23-15,16 84-40 16,0 4-21-16,11 8-2 0,-6 0-40 15,1 4 0 1,-1-12-13-16,6 0-13 0,-11-12-9 16,5-8-6-16,-10-12 1 15,-11-56-3-15,16 56 7 0,-16-56 83 16,0 0 95-16,0 0 77 15,0 0 53-15,0 0-130 0,0 0-108 16,48-40-16-16,-6-28 2 16,1-36-52-16,10-36 3 15,1-20-26-15,-1 8 18 0,-5 12-13 16,-6 20 15-16,-15 32-49 15,0 20-189-15,-11 20-160 16,-16 48-133-16,0 0-109 0,0 0-393 16,0 0-94-16</inkml:trace>
          <inkml:trace contextRef="#ctx0" brushRef="#br1" timeOffset="36020.46">-1655 8196 2959 0,'0'0'279'0,"0"0"-5"15,0 0-66-15,0 0-74 16,16 52 184-16,-11 12-32 15,0 24-78-15,1 12-32 0,-1 4 48 16,6 4-87-16,-1 0-30 16,1-8-60-16,5-4-19 0,0-8-38 15,0-12-199-15,0-8-279 16,0-16-117-16,-16-52-80 15,11 60-410-15</inkml:trace>
          <inkml:trace contextRef="#ctx0" brushRef="#br1" timeOffset="36722.46">-760 8288 1372 0,'0'0'156'16,"0"0"21"-16,0 0-40 0,37 40-33 15,-37-40-19-15,0 0 96 16,0 0 46-16,27 52-40 15,-27-52-41-15,16 52-40 0,-16-52-20 16,0 0-6-16,5 56-12 16,-5-56 9-16,0 0-32 0,0 44-18 15,0-44-5-15,0 0 10 16,0 0-6-16,0 0 9 15,-5 44 8-15,5-44 11 16,0 0 10-16,0 0-11 0,0 0-10 16,-43 32-28-16,-5-8 0 15,11-4-10-15,-5-8-5 16,10-4 0-16,32-8 8 0,-32 0 19 15,32 0 31-15,0 0-9 16,-32-48-43-16,26-4-9 0,12-24-4 16,15-16-12-16,11-12-11 15,16 4 7-15,5 16 7 16,-5 16 7-16,0 16 5 0,-11 21-1 15,6 15-4-15,-6 24 6 16,-37-8 34-16,32 71 61 16,-16 25 21-16,-10 20 24 15,-12 4 34-15,6 12-41 0,-10-8 45 16,10 0-45-16,5-8 21 15,0-16 6-15,1-12-1 16,10-8-38-16,0-16 6 0,-16-64-23 16,26 72-33-16,-26-72-21 15,0 0 31-15,0 0-19 0,0 0-9 16,27 60-12-16,-27-60 6 15,0 0-24-15,0 0-8 16,0 0-12-16,0 0 5 16,0 0 18-16,0 0-37 0,0 0 14 15,0 0 28-15,0 0-65 16,0 0-292-16,0 0-269 15,0 0-139-15,0 0-139 0,0 0-485 16</inkml:trace>
        </inkml:traceGroup>
      </inkml:traceGroup>
    </inkml:traceGroup>
    <inkml:traceGroup>
      <inkml:annotationXML>
        <emma:emma xmlns:emma="http://www.w3.org/2003/04/emma" version="1.0">
          <emma:interpretation id="{F9709207-1D8A-489E-959A-68CF38B1496C}" emma:medium="tactile" emma:mode="ink">
            <msink:context xmlns:msink="http://schemas.microsoft.com/ink/2010/main" type="paragraph" rotatedBoundingBox="3697,11830 15670,11033 15790,12840 3817,136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531C5A-7926-47E8-9811-9F102A31B985}" emma:medium="tactile" emma:mode="ink">
              <msink:context xmlns:msink="http://schemas.microsoft.com/ink/2010/main" type="line" rotatedBoundingBox="3697,11830 15670,11033 15790,12840 3817,13638"/>
            </emma:interpretation>
          </emma:emma>
        </inkml:annotationXML>
        <inkml:traceGroup>
          <inkml:annotationXML>
            <emma:emma xmlns:emma="http://www.w3.org/2003/04/emma" version="1.0">
              <emma:interpretation id="{8749752F-65C0-4FF8-9A4E-73FB66F27346}" emma:medium="tactile" emma:mode="ink">
                <msink:context xmlns:msink="http://schemas.microsoft.com/ink/2010/main" type="inkWord" rotatedBoundingBox="3697,11830 3964,11813 4084,13620 3817,13638">
                  <msink:destinationLink direction="with" ref="{92A7B66F-A43E-4690-9C45-981005C3CE37}"/>
                </msink:context>
              </emma:interpretation>
            </emma:emma>
          </inkml:annotationXML>
          <inkml:trace contextRef="#ctx0" brushRef="#br1" timeOffset="27658.84">-18514 10615 2178 0,'11'-40'229'15,"-11"40"0"-15,0 0 108 16,5 64 60-16,-10 36-55 0,0 28-3 16,-6 16-47-16,6 3-81 15,5 1-32-15,5-4-112 16,6-8-40-16,-1-8 10 15,6-16-50-15,-5-12-283 16,5-16-208-16,-11-20-75 0,1-12-319 16,-1-16-323-16</inkml:trace>
          <inkml:trace contextRef="#ctx0" brushRef="#br1" timeOffset="27908.44">-18295 10787 2467 0,'0'64'401'16,"-5"20"-11"-16,-1 15-7 16,-4 9-68-16,4 4-34 0,1 12-26 15,5 0-38-15,5 0-79 16,1 0-96-16,4 0 13 15,6-12-48-15,0-16-15 0,6-8-113 16,-1-16-249-16,-5-16-124 16,-5-12-114-16,-1-16-452 0</inkml:trace>
        </inkml:traceGroup>
        <inkml:traceGroup>
          <inkml:annotationXML>
            <emma:emma xmlns:emma="http://www.w3.org/2003/04/emma" version="1.0">
              <emma:interpretation id="{0E015211-A5AA-4688-9E35-935C2471CCCC}" emma:medium="tactile" emma:mode="ink">
                <msink:context xmlns:msink="http://schemas.microsoft.com/ink/2010/main" type="inkWord" rotatedBoundingBox="5562,12434 9174,12193 9231,13042 5619,13283"/>
              </emma:interpretation>
            </emma:emma>
          </inkml:annotationXML>
          <inkml:trace contextRef="#ctx0" brushRef="#br1" timeOffset="28688.45">-16680 11654 1260 0,'0'0'268'0,"0"0"41"16,32 4 28-16,-5 0 19 16,4 4-80-16,23-4-87 15,20 0-35-15,33-8-66 0,16-8-16 16,26-4 2-16,16-4-15 15,22 0-32-15,20 0-9 0,17 0-15 16,11 4-3-16,10-4-7 16,-5 8 4-16,-11 0 16 0,-16 0-23 15,-21 0 17 1,-21 0-12-16,-27 0 0 0,-22 4 5 15,-26 0 12-15,-27 0-15 16,-15 4 14-16,-17 0 3 0,-16 0-8 16,-21 4 19-16,0 0-5 15,0 0-31-15,0 0-35 0,0 0-34 16,0 0-11-16,0 0-27 15,-37-12-55-15,0 8-87 0,-1-4-83 16,-4 4-81-16,-1-4 45 16,6-8 52-16,-1 0 86 0,1-8 77 15,11-8 61 1,-6-12 60-16,5-4 18 0,6-4 52 15,5 0 111-15,0 8 37 16,0 5 88-16,16 39 22 0,-11-36-32 16,11 36-32-16,0 0-48 15,0 0-41-15,0 0-47 0,0 0-17 16,0 0-23-16,0 0 129 15,0 0 22-15,0 0-21 0,32 32-18 16,5-1-26-16,6 5-30 16,10 0-9-16,6-4-18 0,10 0-31 15,-5-8-16-15,5-4 2 16,-10 0-10-16,-6-8-19 15,-15-4 4-15,-12-4 9 0,-26-4 18 16,27 4 86-16,-27-4 41 16,0 0-38-16,0 0-29 0,0 0-50 15,-16 40-14-15,-16 4 18 16,-11 4-5-16,1 0 8 0,-6 0-17 15,5 4-15-15,0 0-2 16,1-8 5-16,4 0-41 0,1-8-204 16,5 0-207-16,-5-4-262 15,5-4-665-15</inkml:trace>
        </inkml:traceGroup>
        <inkml:traceGroup>
          <inkml:annotationXML>
            <emma:emma xmlns:emma="http://www.w3.org/2003/04/emma" version="1.0">
              <emma:interpretation id="{6C602692-4542-475E-B50F-F8721D85CB06}" emma:medium="tactile" emma:mode="ink">
                <msink:context xmlns:msink="http://schemas.microsoft.com/ink/2010/main" type="inkWord" rotatedBoundingBox="12612,11641 15697,11436 15770,12539 12685,12745"/>
              </emma:interpretation>
            </emma:emma>
          </inkml:annotationXML>
          <inkml:trace contextRef="#ctx0" brushRef="#br1" timeOffset="30123.65">-6745 10247 1318 0,'0'0'220'0,"32"32"95"0,-6 16 30 16,6 16-103-16,-5 12-69 15,-6 0-53-15,1 4-16 16,-12-4-20-16,-4-8-24 0,-17 4-29 16,-5-12-23-16,-5-8 5 15,-6-16-13-15,0-8 3 16,27-28-3-16,-26 16-37 15,26-16-29-15,0 0-16 0,-11-72-13 16,27-12-1-16,11-20 41 16,5-4 12-16,-6 12 51 0,-4 12 53 15,-6 20 26-15,-11 20-30 16,-5 44-25-16,-37-8-23 0,-17 36 75 15,-4 20 15-15,-1 16-38 16,0 4-2-16,11 4-20 0,11-4-23 16,16-4 5-16,10-4-10 15,16-8-7-15,22-12 15 16,16-8-13-16,10-8-9 15,0-8 13-15,6-8-6 0,-6 0-12 16,-15 0 10-16,-6-4-2 16,-32-4 5-16,0 0 41 0,0 39 0 15,-27 5-35-15,-26 0 0 16,-17-4-4-16,-15 0-13 15,0-8 9-15,5-4-3 0,0-8-7 16,21-8 2-16,6-12-15 16,10-8-53-16,11-8 3 0,6-8 6 15,4-8 26-15,12-4 28 16,-1 0-4-16,6 4 14 15,5 32 8-15,0 0-12 16,-11-32 23-16,11 32 39 0,0 0-4 16,-27-4 60-16,-10 12 67 15,-16 16 32-15,-22 0 14 0,-26 4 13 16,-22-4-41-16,-21 0-34 15,-21-8-15-15,-27-4-35 0,-5-12-16 16,-5-8 0-16,10-8-47 16,21-16-24-16,17-8 9 0,26-12-45 15,21-16-82 1,22-7-188-16,21-5-162 0,16-4-118 15,16 0-304-15,21-4-417 16</inkml:trace>
          <inkml:trace contextRef="#ctx0" brushRef="#br1" timeOffset="30295.25">-9090 10455 3379 0,'64'8'206'0,"10"-12"48"0,17-4 19 15,10-16-109 1,6-4-90-16,10-4-34 0,11 4-174 15,0 4-296-15,-6 4-293 16,-10 8-558-16</inkml:trace>
        </inkml:traceGroup>
      </inkml:traceGroup>
    </inkml:traceGroup>
    <inkml:traceGroup>
      <inkml:annotationXML>
        <emma:emma xmlns:emma="http://www.w3.org/2003/04/emma" version="1.0">
          <emma:interpretation id="{75BBC86F-4239-4805-B67A-5B1E02F54D33}" emma:medium="tactile" emma:mode="ink">
            <msink:context xmlns:msink="http://schemas.microsoft.com/ink/2010/main" type="paragraph" rotatedBoundingBox="3253,14993 15889,14544 15941,16013 3305,16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E840C5-926E-4DC7-AD38-79A28300E8E4}" emma:medium="tactile" emma:mode="ink">
              <msink:context xmlns:msink="http://schemas.microsoft.com/ink/2010/main" type="line" rotatedBoundingBox="3253,14993 15889,14544 15941,16013 3305,16462"/>
            </emma:interpretation>
          </emma:emma>
        </inkml:annotationXML>
        <inkml:traceGroup>
          <inkml:annotationXML>
            <emma:emma xmlns:emma="http://www.w3.org/2003/04/emma" version="1.0">
              <emma:interpretation id="{20031EEE-32DC-4988-A7B2-FD55E80D290A}" emma:medium="tactile" emma:mode="ink">
                <msink:context xmlns:msink="http://schemas.microsoft.com/ink/2010/main" type="inkWord" rotatedBoundingBox="3253,14993 5374,14917 5427,16387 3305,16462"/>
              </emma:interpretation>
            </emma:emma>
          </inkml:annotationXML>
          <inkml:trace contextRef="#ctx0" brushRef="#br1" timeOffset="32401.25">-16915 13693 2166 0,'0'0'183'0,"16"-24"69"0,-16 24-7 16,0 0-82-16,0 0-64 16,0 0-39-16,0 0 98 0,0 0-14 15,0 0-14-15,0 0-27 16,0 40-28-16,-16-4-27 0,-10-4-34 15,-17-4-11-15,-10 0-1 16,-6-4 5-16,1-8-12 0,4-4 0 16,6-8-12-16,11-8-57 15,0-8-19-15,15-12 19 16,1-4 31-16,16 0 17 0,-1 0 10 15,6 4 2-15,0 24 1 16,0 0 6-16,0 0 19 0,0 0 72 16,27 28 62-16,-16 12 30 15,-6 0 12-15,0 4-34 0,-10 0-37 16,-16 0-52-16,-1 0-25 15,-10-4-18-15,-5-1-3 16,-6-11-9-16,1-8 7 0,4-8-31 16,1-12 14-16,0-16-42 15,10-8-51-15,1-16 29 16,4-7 19-16,12 3 22 0,-1 4 14 15,6 8 5-15,5 12-12 16,0 20 16-16,0 0-7 0,0 0 54 16,37 20 10-16,-5 20 2 15,0 16 6-15,0 19-4 0,0 9-16 16,0 12-30-16,5 8-7 15,0 0-67-15,1 0-234 0,-1-8-152 16,6-8-176-16,-1-16-452 16</inkml:trace>
          <inkml:trace contextRef="#ctx0" brushRef="#br1" timeOffset="31792.85">-18428 13721 690 0,'0'0'95'0,"0"0"-13"0,0 0-41 15,0 0 184-15,0 40 53 16,0-4-8-16,0 4-27 15,-6 4-27-15,-4 4-19 0,-6 0-52 16,-6 0-57-16,-10 0-32 16,-10-5-36-16,-12-3-5 0,1-8-15 15,-5-8 0-15,4-8 15 16,6-16-2-16,6-12-13 15,-1-8 0-15,11-8 2 0,5-16 11 16,11-7 24-16,0-1 40 16,6 4 16-16,10 8 43 0,-6 12-3 15,6 28-42-15,0 0-32 16,0 0-9-16,0 0 2 15,0 0 176-15,0 0 40 0,27 44 6 16,-6 12 58-16,11 20 25 16,-5 7-45-16,0 13-31 0,5 12-109 15,5 4-91-15,6 0-49 16,-1 4 1-16,12-4-4 0,4-16-181 15,-5-12-294-15,-5-12-169 16,-5-20-61-16,-11-8-273 16,-5-20-511-16</inkml:trace>
        </inkml:traceGroup>
        <inkml:traceGroup>
          <inkml:annotationXML>
            <emma:emma xmlns:emma="http://www.w3.org/2003/04/emma" version="1.0">
              <emma:interpretation id="{44DA4CD1-E836-4ACA-95AC-71A6AD36438F}" emma:medium="tactile" emma:mode="ink">
                <msink:context xmlns:msink="http://schemas.microsoft.com/ink/2010/main" type="inkWord" rotatedBoundingBox="6558,15482 9329,15384 9354,16072 6583,16171"/>
              </emma:interpretation>
            </emma:emma>
          </inkml:annotationXML>
          <inkml:trace contextRef="#ctx0" brushRef="#br1" timeOffset="33087.65">-15705 14520 2066 0,'0'0'130'0,"22"-24"97"15,15 8 29-15,22 8-85 0,20 0-61 16,23 8-48-16,26-4-4 16,26 0 0-16,27 0-34 0,11 0 11 15,16 4 17-15,5 0-26 16,1 4-14-16,-17-4-5 0,-21 4 8 15,-27-4-19-15,-27 0 12 16,-31 0-8-16,-22-4-11 0,-15 4-42 16,-6-8-3-16,-11 4 24 15,-5-4 22-15,-5 4 3 16,-27 4-10-16,21-8 10 0,-21 8 14 15,0 0-7-15,16 0 4 16,-16 0-13-16,0 0 1 0,21-16-84 16,-21 16-73-16,0 0-13 15,6-40 11-15,-6 12 58 0,0 28-18 16,-22-44 60-16,-4 16 41 15,-1 16 0-15,-10-8 18 0,-1 0 10 16,1 4 1-16,0 0-8 16,5 4 42-16,5 0 30 0,27 12 24 15,-27-8 21-15,27 8 0 16,0 0-26-16,0 0-18 15,0 0 58-15,0 0 22 0,0 0-32 16,32 16-23-16,6-4-37 0,4 8-26 16,1-8 12-16,5 8 16 15,0 4 3-15,-5 0-2 0,-1 8 15 16,-10-4 90-16,0 4 66 15,-16 4 52-15,-5 8 46 0,-11 4-24 16,-11-4-76-16,-10 0-104 16,-11 0-53-16,-6-4-60 0,-4 0-49 15,-1-8-216-15,1 0-202 16,-6-8-45-16,5-4-58 15,6-8-283-15,5-4-349 0</inkml:trace>
        </inkml:traceGroup>
        <inkml:traceGroup>
          <inkml:annotationXML>
            <emma:emma xmlns:emma="http://www.w3.org/2003/04/emma" version="1.0">
              <emma:interpretation id="{3D7A76A6-B5EA-49DB-8F29-B0966698CE89}" emma:medium="tactile" emma:mode="ink">
                <msink:context xmlns:msink="http://schemas.microsoft.com/ink/2010/main" type="inkWord" rotatedBoundingBox="12684,14659 15889,14545 15921,15436 12716,15550"/>
              </emma:interpretation>
            </emma:emma>
          </inkml:annotationXML>
          <inkml:trace contextRef="#ctx0" brushRef="#br1" timeOffset="34476.06">-6628 13361 1082 0,'0'0'285'15,"0"0"53"-15,-21 16 60 16,21-16-37-16,10 24-65 0,12 8-89 15,10 8-28-15,0 8-34 16,5 8 9-16,0 4-28 0,1 8-43 16,-7-8-27-16,-9-4 10 15,-1 0-5-15,-16-4-16 0,-15-12-24 16,-17 0-44-16,-10-8-40 15,-11-8-13-15,0-5 6 0,5-19-24 16,6-11-13-16,10-13-5 16,6-16 10-16,10-12-14 0,17-24-31 15,10-12-9 1,10-8 66-16,6 0 45 0,0 8 25 15,-5 16 27-15,-6 16 51 16,-5 20 62-16,-16 36 20 0,0 0-59 16,-21-16-44-16,-27 24-16 15,-16 20 25-15,-11 8-17 0,-5 4-13 16,0 4 5-16,6-4 11 15,15 4 15-15,11-4 12 0,11-4 0 16,16 0-15-16,10 0-4 16,11-4 3-16,16-8 4 0,5 0-11 15,11-8-24-15,6 0-6 16,-1 0-10-16,5-4 4 15,-4 0 5-15,-12-8 1 0,-26-4-6 16,27 8 0-16,-27-8-11 16,0 0-6-16,0 0-9 0,0 0 2 15,0 0 3-15,0 0 3 16,27 8-8-16,-27-8-8 0,0 0-6 15,0 0-7-15,0 0 12 16,26 0 4-16,1-4 20 0,-6 0 11 16,-21 4 2-16,27-4-5 15,-27 4 3-15,0 0-4 16,0 0-3-16,0 0 11 0,0 0 15 15,0 0 25-15,0 0-10 16,0 0-12-16,0 0-11 0,-32 36 0 16,-5-8 6-16,-11-4-7 15,-6 0-5-15,6-4-17 0,-5-4 7 16,5-8 12-16,6 0-3 15,4-4-1-15,12-4-6 0,26 0-16 16,-27-20-2-16,27 20-4 16,-11-40-6-16,11 8 9 0,0 0 14 15,6 4 4-15,-6 28 4 16,10-28 4-16,-10 28-7 15,0 0-8-15,0 0 8 0,0 0 68 16,0 0 11-16,0 0-10 16,-37 48-14-16,0 0-9 0,-1-4 18 15,1-4-22-15,-6-1-23 16,6 1-10-16,-6-4-12 0,6-12 11 15,5-4 0-15,6-4-2 16,26-16-41-16,-32 4-71 0,32-4-13 16,-27-28 7-16,6-4 4 15,15-12-7-15,1-7 118 16,0-5-156-16,5 0 86 0,-6 4 44 15,1 8 29-15,0 12 58 16,5 32 12-16,-27-16 66 0,-10 20 73 16,-17 20 32-16,-20 4 54 15,-17 8 20-15,-10 8 4 0,-11 0-9 16,-21-4-118-16,-17-8-3 15,-20-5-50-15,-6-3 0 0,11-12-64 16,10-8-68-16,22-8 28 0,26-8-131 16,17-4-216-16,26-11-174 15,16-5-59-15,16-8-66 16,16-8-283-16,16-8-350 15</inkml:trace>
          <inkml:trace contextRef="#ctx0" brushRef="#br1" timeOffset="34663.26">-9106 13517 2891 0,'42'8'249'16,"17"-8"45"-16,10-8 26 0,16-8-88 15,11-4-101-15,11 0-64 16,10 0-42-16,11 0-74 15,5 0-236-15,-5 0-170 0,-5 4-297 16,-11 0-378-16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0:58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A7B66F-A43E-4690-9C45-981005C3CE37}" emma:medium="tactile" emma:mode="ink">
          <msink:context xmlns:msink="http://schemas.microsoft.com/ink/2010/main" type="inkDrawing" rotatedBoundingBox="2245,13815 3686,10432 5747,11309 4305,14693" hotPoints="5363,12615 3951,14027 2539,12615 3951,11203" semanticType="enclosure" shapeName="Circle">
            <msink:sourceLink direction="with" ref="{8749752F-65C0-4FF8-9A4E-73FB66F27346}"/>
          </msink:context>
        </emma:interpretation>
      </emma:emma>
    </inkml:annotationXML>
    <inkml:trace contextRef="#ctx0" brushRef="#br0">1676 548 1002 0,'-16'-52'261'0,"16"52"41"0,-27-56-1 15,6 20-86-15,21 36-47 16,-48-40-54-16,0 8-44 16,0 12-23-16,-5 4-28 15,-1 0-6-15,-9 4-9 0,-7 4-4 16,-10 8-5-16,0 12 5 15,-10 8 0-15,-12 20 4 0,-4 12-12 16,-1 20 8-16,1 4 0 16,4 16-12-16,12 4 5 15,5 8 18-15,10 8 5 0,16 4 19 16,11 8 89-16,11 7-16 15,5 5-25-15,11 4 8 16,15 4-29-16,6 16-6 16,16 12-1-16,11 12-20 0,10 8-19 15,17 8-16-15,10-5 9 16,16-15 52-16,21-24 30 0,11-44-10 15,26-44-10-15,17-52-25 16,21-44-25-16,10-44 8 16,-5-28-12-16,-5-24-3 0,-21-24-6 15,-11-23-2-15,-16-17-6 16,-22-20 0-16,-10-16 14 0,-26-28-14 15,-12-16-20-15,-20 0 20 16,-12 25 0-16,-10 23 0 16,-5 32 9-16,-17 28-6 0,-4 24-7 15,-6 20-23-15,-11 24-109 16,-5 20-69-16,-16 20-225 15,-5 20-507-15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0:29.8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9CEB93-C8D5-4B10-B369-A6C805912096}" emma:medium="tactile" emma:mode="ink">
          <msink:context xmlns:msink="http://schemas.microsoft.com/ink/2010/main" type="writingRegion" rotatedBoundingBox="4024,1384 19304,2345 18558,14190 3278,13228"/>
        </emma:interpretation>
      </emma:emma>
    </inkml:annotationXML>
    <inkml:traceGroup>
      <inkml:annotationXML>
        <emma:emma xmlns:emma="http://www.w3.org/2003/04/emma" version="1.0">
          <emma:interpretation id="{7AA2783F-54B3-44AB-9BF6-043CE8E56D4B}" emma:medium="tactile" emma:mode="ink">
            <msink:context xmlns:msink="http://schemas.microsoft.com/ink/2010/main" type="paragraph" rotatedBoundingBox="16612,5021 18684,1930 20020,2826 17948,59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A97505-E0E2-49D4-A77D-DEF1BF115914}" emma:medium="tactile" emma:mode="ink">
              <msink:context xmlns:msink="http://schemas.microsoft.com/ink/2010/main" type="line" rotatedBoundingBox="16612,5021 18684,1930 20020,2826 17948,5916"/>
            </emma:interpretation>
          </emma:emma>
        </inkml:annotationXML>
        <inkml:traceGroup>
          <inkml:annotationXML>
            <emma:emma xmlns:emma="http://www.w3.org/2003/04/emma" version="1.0">
              <emma:interpretation id="{8D451A63-86EB-4D80-958E-5812BD4DA201}" emma:medium="tactile" emma:mode="ink">
                <msink:context xmlns:msink="http://schemas.microsoft.com/ink/2010/main" type="inkWord" rotatedBoundingBox="16612,5021 18684,1930 20020,2826 17948,5916">
                  <msink:destinationLink direction="with" ref="{6C897525-15D2-4333-A312-34E21197A847}"/>
                  <msink:destinationLink direction="with" ref="{71E7D97A-A6EA-4844-B28B-E7D3ED120019}"/>
                </msink:context>
              </emma:interpretation>
            </emma:emma>
          </inkml:annotationXML>
          <inkml:trace contextRef="#ctx0" brushRef="#br0">15302-7615 1134 0,'-26'-36'351'16,"26"36"7"-16,0 0-60 16,0 0-101-16,0 0-84 0,0 0-59 15,0 0-23-15,0 0 64 16,0 0 28-16,0 0-49 15,5 32 2-15,6 8 45 0,10 8 6 16,6 0-41-16,10 4-13 16,6 8-15-16,-6 0-16 0,11 0-6 15,-11-4-1-15,6 4 5 16,-11-12-13-16,0 0-7 0,-11-8 5 15,-21-40 25-15,16 52-1 16,-11-12 4-16,-5-40 6 16,-21 52-29-16,-6-12 11 0,-4-4-2 15,-17-8-11-15,-11 0-22 16,-10-4-6-16,-22-4 7 15,-10-12-2-15,-17 0-8 0,-9-8-6 16,-1-8 9-16,5-12-7 16,11-4-18-16,11-8-15 0,16-8-4 15,10-4 0-15,22-4-16 16,10 0-6-16,11 0 12 0,16 0 23 15,16 48-5-15,-5-56 20 16,5 56 2-16,10-52-3 16,-10 52 14-16,0 0-1 15,54-12 4-15,-12 16 9 0,1 16-13 16,0 8-2-16,5 8 17 15,0 12-11-15,10 4 3 0,1 0 1 16,5 4-4-16,-6-4 0 16,1 4 10-16,-11-4-10 0,-11-4 7 15,-5 0 59-15,-16 0 14 16,-10 4 0-16,-12 4-5 0,-15 0-33 15,-11 12 4-15,-11-1-1 16,-15 9-4-16,-6 0 3 16,-6 4-28-16,-4-8-14 15,-11 0 17-15,-6-8-19 0,0-8-4 16,-5-12 1-16,6-16 3 15,-1-8 0-15,6-20 3 0,5-20-32 16,0-28-14-16,16-28-94 16,5-36-52-16,17-28-37 0,10-28-122 15,11-15-268-15,10-17-411 16</inkml:trace>
          <inkml:trace contextRef="#ctx0" brushRef="#br0" timeOffset="218.4">14940-8574 2098 0,'133'-24'161'0,"11"-8"-56"15,5-4-67-15,-10 4-12 16,-6 4-12-16,-16 0-11 0,-26 16-193 16,-16 0-508-16</inkml:trace>
        </inkml:traceGroup>
      </inkml:traceGroup>
    </inkml:traceGroup>
    <inkml:traceGroup>
      <inkml:annotationXML>
        <emma:emma xmlns:emma="http://www.w3.org/2003/04/emma" version="1.0">
          <emma:interpretation id="{135F4797-691F-4426-B08B-6A4AC4A60CE1}" emma:medium="tactile" emma:mode="ink">
            <msink:context xmlns:msink="http://schemas.microsoft.com/ink/2010/main" type="paragraph" rotatedBoundingBox="3551,8903 17763,9798 17491,14123 3278,13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DB423-C36F-4149-A250-2DEBBECFA5AE}" emma:medium="tactile" emma:mode="ink">
              <msink:context xmlns:msink="http://schemas.microsoft.com/ink/2010/main" type="line" rotatedBoundingBox="3551,8903 17763,9798 17491,14123 3278,13228"/>
            </emma:interpretation>
          </emma:emma>
        </inkml:annotationXML>
        <inkml:traceGroup>
          <inkml:annotationXML>
            <emma:emma xmlns:emma="http://www.w3.org/2003/04/emma" version="1.0">
              <emma:interpretation id="{457F5019-E977-4892-98E8-E970E3DBF009}" emma:medium="tactile" emma:mode="ink">
                <msink:context xmlns:msink="http://schemas.microsoft.com/ink/2010/main" type="inkWord" rotatedBoundingBox="3500,9032 12173,9432 11980,13630 3306,13231">
                  <msink:destinationLink direction="with" ref="{6C897525-15D2-4333-A312-34E21197A847}"/>
                </msink:context>
              </emma:interpretation>
            </emma:emma>
          </inkml:annotationXML>
          <inkml:trace contextRef="#ctx0" brushRef="#br0" timeOffset="5740.81">0 452 2880 0,'0'0'16'0,"64"-60"-8"16,27 4 21-16,32 0-5 15,26 0-19-15,27-4-9 16,16 0-26-16,15 8-206 0,-4 0-519 16</inkml:trace>
          <inkml:trace contextRef="#ctx0" brushRef="#br0" timeOffset="5553.6">1487-1235 2721 0,'0'0'114'0,"0"0"50"16,-5-40-4-16,5 40-39 16,-37-36-56-16,-1 12-30 0,-9 8-11 15,-7 0-13-15,-4 0-11 16,-1 4 3-16,-10 0-10 0,5 0 17 15,-11 12-10-15,6 12-5 16,-6 16 8-16,1 28 41 16,4 32 68-16,1 24 36 0,10 32 9 15,17 28-15-15,-1 32 2 16,16 24-11-16,-5 23-4 0,6 17-35 15,-6 20-59-15,-16 4-13 16,0-16-29-16,0-24-1 16,0-29 3-16,0-27-6 15,11-32-116-15,-1-40-172 16,12-28-107-16,4-40-201 0,22-56-428 15</inkml:trace>
          <inkml:trace contextRef="#ctx0" brushRef="#br0" timeOffset="6130.81">1839 828 2750 0,'-37'112'147'0,"5"4"56"16,11-4-6-16,10-4-49 15,16-5-66-15,17-19-34 0,26-8-26 16,16-16-7-16,31-24-15 15,12-16-24-15,10-24-41 0,6-20-11 16,-6-20-27 0,-5-16-21-16,-5-28-24 0,-11-23-8 15,-6-29 48-15,-20-16 42 16,-7 4 42-16,-15 20 120 0,-16 28 101 15,-10 28-8-15,-6 36-39 16,-16 40 27-16,-11 56 7 16,-5 40 19-16,0 28-32 0,0 16 10 15,16 8-46-15,16 4-79 16,21-13-17-16,22-7-20 0,10-16-128 15,17-20-225-15,-6-16-164 16,-1-16-375-16</inkml:trace>
          <inkml:trace contextRef="#ctx0" brushRef="#br0" timeOffset="6567.61">3854 504 2071 0,'32'-68'19'16,"11"0"78"-16,10 16 67 15,0 8-34-15,11 16-17 0,-5 20-31 16,-1 32 62-16,-4 24-18 15,-6 32-6-15,-16 24-61 0,-6 28-18 16,-20 16 33-16,-1 8-36 16,-16-4-16-16,1-16-15 15,-12-13 9-15,1-19-5 0,0-24-15 16,10-20-1-16,-5-16 17 15,16-44-9-15,0 0-11 16,0 0 4-16,21-84 8 16,11-40-16-16,16-31-42 0,11-13 23 15,5 4 21-15,10 24 6 16,6 32-4-16,-10 32 10 0,-1 44 74 15,-16 48 99-15,-5 60 43 16,-16 40-44-16,-10 32-14 0,-12 16-71 16,1 8-43-16,-1-9-40 15,12-15-151-15,4-20-120 0,6-28-128 16,11-32-285-16,16-36-380 15</inkml:trace>
          <inkml:trace contextRef="#ctx0" brushRef="#br0" timeOffset="6864.01">6593 168 2140 0,'-64'-52'98'0,"1"32"114"0,-12 28 91 15,-21 40 4-15,-16 40-14 16,-11 40-4-16,1 40 49 16,15 28-43-16,17 8-5 15,31-4-97-15,27-5-95 0,32-11-46 16,43-8-13-16,31-16-16 15,22-16 11-15,27-28-58 0,15-28-219 16,12-32-151-16,15-20-50 16,0-24-61-16,6-36-218 0,-6-36-309 15</inkml:trace>
          <inkml:trace contextRef="#ctx0" brushRef="#br0" timeOffset="7269.61">7361 188 2884 0,'0'0'188'0,"37"-48"-1"16,43 4-61-16,32 0-39 0,37 0-49 15,22 0-19-15,15 8-22 16,17 4-172-16,5 4-243 0,5 8-503 15</inkml:trace>
          <inkml:trace contextRef="#ctx0" brushRef="#br0" timeOffset="7098.01">7958-1730 3188 0,'-32'11'174'16,"5"61"118"-16,6 60 157 16,5 56 18-16,5 36-68 15,17 44-14-15,10 16-97 0,10 12-88 16,6 7-62-16,16-3-81 15,0-8-19-15,0-16-22 0,5-24-41 16,-10-21-165-16,-6-23-287 16,-10-28-181-16,-6-40-12 15,1-32-5-15,-12-44-215 16,-10-64-141-16</inkml:trace>
        </inkml:traceGroup>
        <inkml:traceGroup>
          <inkml:annotationXML>
            <emma:emma xmlns:emma="http://www.w3.org/2003/04/emma" version="1.0">
              <emma:interpretation id="{FFED9032-36E3-4397-B280-606E1D3A9C1F}" emma:medium="tactile" emma:mode="ink">
                <msink:context xmlns:msink="http://schemas.microsoft.com/ink/2010/main" type="inkWord" rotatedBoundingBox="12873,10367 17708,10672 17513,13779 12677,13474"/>
              </emma:interpretation>
            </emma:emma>
          </inkml:annotationXML>
          <inkml:trace contextRef="#ctx0" brushRef="#br0" timeOffset="7488.01">9402 644 2901 0,'22'100'299'16,"10"12"22"-16,5 4 30 15,5 12-45-15,12 0-51 0,-1 3-125 16,0 1-81-16,-5-4-39 16,-5-12-192-16,0-8-208 0,-6-20-105 15,-10-16-318-15,-11-24-406 16</inkml:trace>
          <inkml:trace contextRef="#ctx0" brushRef="#br0" timeOffset="7675.21">9775-703 3188 0,'0'0'57'0,"-10"-36"-11"15,10 36-12-15,0 0-7 16,0 0-20-16,0 0-194 0,0 0-279 15,0 0-488-15</inkml:trace>
          <inkml:trace contextRef="#ctx0" brushRef="#br0" timeOffset="8034.01">10346 448 3151 0,'-54'136'180'16,"1"20"97"-16,5 16-49 15,11 4-73-15,5 4-88 16,21-13-22-16,22-15-27 0,21-12 0 16,21-20-11-16,27-24-15 15,11-24 0-15,15-28-37 16,6-28-7-16,5-28-20 0,6-32 17 15,5-36-33-15,-6-40-5 16,1-48 27-16,-11-52 38 0,-16-39 13 16,-21-17 22-16,-22 20 150 15,-27 32 14-15,-31 40-68 16,-32 52-60-16,-43 48-16 0,-37 56-18 15,-17 36-12-15,-10 32 12 16,1 28-64-16,9 12-80 16,17 8-91-16,26 0-84 15,28-4-131-15,31-12-322 0,37-24-128 16</inkml:trace>
          <inkml:trace contextRef="#ctx0" brushRef="#br0" timeOffset="8439.61">12078 216 3313 0,'42'-24'288'0,"-42"24"25"16,0 0-45-16,0 0-104 0,43-24-103 15,5 12-22-15,0 12-26 16,11 20 4-16,5 16 8 15,0 24-10-15,0 32 26 0,-6 28 15 16,1 32 77-16,-11 16-18 16,-6-4-26-16,-10-4-55 0,-5-12-13 15,-11-17-24-15,0-23 11 16,-5-20-12-16,-1-24 0 15,-10-64 16-15,6 56-25 0,-6-56 9 16,0 0-18-16,69-48 22 16,6-32 0-16,15-12 53 15,-5-4 201-15,1 17 74 16,-6 31 11-16,-11 40 107 0,6 48-44 15,-11 43-120-15,-6 37-120 16,1 20-87-16,-6 20-30 0,11 8-36 16,5-4-131-16,6-8-334 15,0-20-659-15,-1-16-152 16,1-24-739-16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2:54.9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ADA8AC-99D2-400E-AE04-4FBAD85F3152}" emma:medium="tactile" emma:mode="ink">
          <msink:context xmlns:msink="http://schemas.microsoft.com/ink/2010/main" type="writingRegion" rotatedBoundingBox="2810,1166 24390,1043 24475,15817 2894,15940"/>
        </emma:interpretation>
      </emma:emma>
    </inkml:annotationXML>
    <inkml:traceGroup>
      <inkml:annotationXML>
        <emma:emma xmlns:emma="http://www.w3.org/2003/04/emma" version="1.0">
          <emma:interpretation id="{DC7CB0A0-4F43-40D9-858F-BA74D9BAED70}" emma:medium="tactile" emma:mode="ink">
            <msink:context xmlns:msink="http://schemas.microsoft.com/ink/2010/main" type="paragraph" rotatedBoundingBox="3892,1491 12003,963 12116,2711 4005,3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26027-577C-40F7-951F-CB31B38C7A95}" emma:medium="tactile" emma:mode="ink">
              <msink:context xmlns:msink="http://schemas.microsoft.com/ink/2010/main" type="line" rotatedBoundingBox="3892,1491 12003,963 12116,2711 4005,3238"/>
            </emma:interpretation>
          </emma:emma>
        </inkml:annotationXML>
        <inkml:traceGroup>
          <inkml:annotationXML>
            <emma:emma xmlns:emma="http://www.w3.org/2003/04/emma" version="1.0">
              <emma:interpretation id="{0219FE58-8A7B-4A7C-AC94-91F250F61CDE}" emma:medium="tactile" emma:mode="ink">
                <msink:context xmlns:msink="http://schemas.microsoft.com/ink/2010/main" type="inkWord" rotatedBoundingBox="3892,1491 12003,963 12116,2711 4005,3238"/>
              </emma:interpretation>
            </emma:emma>
          </inkml:annotationXML>
          <inkml:trace contextRef="#ctx0" brushRef="#br0">191-3033 1526 0,'0'0'395'0,"0"0"-8"16,0-32-40-16,0 32-100 15,-16-20-112-15,-6 5-77 0,-4 7-33 16,-12 8-14-16,-4 8-14 15,-12 27 6-15,-10 33-6 0,-5 24 6 16,0 24 20-16,10 12 6 16,11 0 5-16,16-4-4 15,27-12-18-15,21-16-12 16,37-20 2-16,22-20 8 0,15-20-13 15,12-20-86-15,-1-20-192 16,6-20-255-16,-11-16-222 0</inkml:trace>
          <inkml:trace contextRef="#ctx0" brushRef="#br0" timeOffset="202.8">724-2893 1748 0,'0'0'467'0,"0"0"-92"0,10 56-63 15,1 16-62-15,0 16-84 16,5 8-49-16,5 4-65 0,6 0-25 16,5-4-6-16,-6-4-129 15,1-20-214-15,-1-12-323 0,-4-16-284 16</inkml:trace>
          <inkml:trace contextRef="#ctx0" brushRef="#br0" timeOffset="374.4">894-3436 2383 0,'-21'-36'215'16,"21"36"-77"-16,0 0-47 15,0 0-50-15,0 0-14 0,0 0-27 16,0 0-259-16,58 28-368 15,-10 12-166-15</inkml:trace>
          <inkml:trace contextRef="#ctx0" brushRef="#br0" timeOffset="748.8">1337-2857 1944 0,'0'0'370'15,"5"-40"-123"-15,-5 40-65 16,32-20 22-16,0 28-83 15,16 24-59-15,-6 16-18 0,1 16-21 16,0 12 0-16,-17 12-14 16,-10 8-1-16,-10 8 7 0,-6-4-18 15,-6-12 5-15,-4-12-9 16,-6-20 12-16,0-16-13 15,16-40 10-15,0 0-17 0,0 0-2 16,-16-72 13-16,21-20-18 16,11-20 22-16,16-16-7 0,5 0 7 15,11 16-4-15,-5 12 1 16,-6 24 15-16,6 32 88 0,-1 24 24 15,-4 24-12-15,-1 28-10 16,6 20-12-16,-6 12-7 0,6 8-48 16,-6 8-14-16,6 0-7 15,-1 0-22-15,-4 0-109 0,-1-8-182 16,0 0-273-1,6-16-434-15</inkml:trace>
          <inkml:trace contextRef="#ctx0" brushRef="#br0" timeOffset="1326">2701-3460 1624 0,'32'0'330'0,"0"28"65"0,5 24-58 15,11 24-85-15,11 12-62 16,15 12-60-16,17-5-55 0,10 1-32 15,17-8-18-15,-7-12-16 16,-4-16-9-16,-16-12 13 0,-17-8-19 16,-20-12 16-16,-12-8-7 15,-15-16-12-15,-27-4 5 0,0 0-17 16,5-32 21-1,-5 32-12-15,-32-24 12 0,-16 16-14 16,-16 20 18-16,-16 28-2 16,-16 20-2-16,1 20 13 0,-1 8-13 15,10 8 15-15,12 0-19 16,10-8 10-16,16-12-9 0,10-8-150 15,12-20-265-15,26-48-308 16,0 0-191-16</inkml:trace>
          <inkml:trace contextRef="#ctx0" brushRef="#br0" timeOffset="1684.8">3447-3536 1872 0,'5'56'234'0,"17"4"-7"0,10 4 5 16,16 0-76-16,16 0-21 15,16-4-65-15,16-8-24 16,0-5-37-16,5-3 15 0,-5-8-24 15,0-4 13-15,-11-8-2 16,-10 0-11-16,-17-8-13 0,-10 0 25 16,-16-4-18-16,-32-12 19 15,0 0-19-15,0 0 6 0,-27 52 0 16,-15 0 10-16,-17 12 0 15,-5 12 19-15,-16 8 17 16,0 8-24-16,-5 4 4 0,0-8-26 16,0 0 10-16,10-12-5 15,6-8-5-15,5-12-21 0,16-12-264 16,10-8-362-16,38-36-323 15</inkml:trace>
          <inkml:trace contextRef="#ctx0" brushRef="#br0" timeOffset="2137.2">5558-3212 1526 0,'0'0'257'16,"21"20"91"-16,-21-20-51 0,0 0-61 15,0 0-62-15,0 0 12 16,0 0-100-16,-27 0-38 16,-21-8-39-16,-16-4 1 0,1-12-24 15,4-4-18-15,11-4-41 16,11-4 17-16,10-4 13 15,16 0 14-15,22 8 18 0,16 12 5 16,15 8 2-16,12 20 4 16,20 12-3-16,6 20 58 15,5 20 5-15,6 12-14 0,0 4-17 16,-1 4-9-16,-10-1 1 15,0-3 16-15,0-4-6 0,-16-16-26 16,-5-16 5-16,-6-8-25 16,-10-16-196-16,-11-4-308 0,-32-12-403 15</inkml:trace>
          <inkml:trace contextRef="#ctx0" brushRef="#br0" timeOffset="2340">6277-3672 2679 0,'-32'20'364'16,"32"-20"10"-16,-32 52 6 0,6-8-47 16,-1 12-35-16,0 8-54 15,-5 12-62-15,-10 8-89 0,-12 12-45 16,-10 7-18-16,-10 9-21 15,-6 4-284-15,-16 8-167 16,0 4-59-16,0-4-113 16,11-4-494-16</inkml:trace>
          <inkml:trace contextRef="#ctx0" brushRef="#br0" timeOffset="3010.8">7535-2885 1022 0,'27'28'363'0,"-1"0"29"16,-26-28 18-16,32 32-36 16,-16-8-72-16,-16-24-44 0,0 0-13 15,0 0-101-15,0 0-61 16,-37 12-48-16,-6-20-18 0,-5-4-8 15,0-8 0-15,11-8-12 16,11-8-4-16,15-8 3 16,16-4-6-16,22-4 3 0,15 8 2 15,6 12 0-15,6 17 13 16,-1 19-15-16,-5 23 7 15,-5 17 12-15,-11 16 8 0,-16 16 32 16,-16 8 1-16,-11 8-20 16,-10-4-13-16,-6 0-9 0,-16-12 12 15,1-8-158-15,-12-8-201 16,-4-12-331-16,5-12-405 0</inkml:trace>
          <inkml:trace contextRef="#ctx0" brushRef="#br0" timeOffset="3198">7572-3764 3122 0,'0'0'219'0,"-5"32"11"16,5-32-72-16,0 36-71 0,0-36-34 15,0 0-47-15,11 36-248 16,-11-36-396-16,0 0-642 0</inkml:trace>
        </inkml:traceGroup>
      </inkml:traceGroup>
    </inkml:traceGroup>
    <inkml:traceGroup>
      <inkml:annotationXML>
        <emma:emma xmlns:emma="http://www.w3.org/2003/04/emma" version="1.0">
          <emma:interpretation id="{076251F5-1852-429E-A058-01B2F6806AD3}" emma:medium="tactile" emma:mode="ink">
            <msink:context xmlns:msink="http://schemas.microsoft.com/ink/2010/main" type="paragraph" rotatedBoundingBox="4268,3843 24355,3226 24447,6246 4361,6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A380C-F6A1-45EB-A086-4FCF71DC8632}" emma:medium="tactile" emma:mode="ink">
              <msink:context xmlns:msink="http://schemas.microsoft.com/ink/2010/main" type="line" rotatedBoundingBox="4268,3843 24355,3226 24447,6246 4361,6863"/>
            </emma:interpretation>
          </emma:emma>
        </inkml:annotationXML>
        <inkml:traceGroup>
          <inkml:annotationXML>
            <emma:emma xmlns:emma="http://www.w3.org/2003/04/emma" version="1.0">
              <emma:interpretation id="{312FBED9-B55D-4C5F-ADF5-89C6B5541F46}" emma:medium="tactile" emma:mode="ink">
                <msink:context xmlns:msink="http://schemas.microsoft.com/ink/2010/main" type="inkWord" rotatedBoundingBox="4300,4894 6588,4824 6626,6077 4339,6147"/>
              </emma:interpretation>
            </emma:emma>
          </inkml:annotationXML>
          <inkml:trace contextRef="#ctx0" brushRef="#br0" timeOffset="-28984.86">644 33 773 0,'0'0'211'16,"0"0"112"-16,0 0-59 15,0 0-42-15,0 0-35 16,0 0 10-16,26 4 46 0,-26-4-45 15,0 0-74-15,0 0-54 16,0 0-35-16,-42-20-22 16,-6 8-9-16,-11 8-2 0,0 4-9 15,-5 4 0-15,-5 8 13 16,0 4 6-16,10 8-15 0,-5 12 26 15,16 12 53-15,11 20 103 16,5 16-35-16,16 12-15 16,11 0-44-16,10 4-6 15,6-8-33-15,10 0-3 0,6-8-11 16,5 0-28-16,5-8 6 15,-5-4-10-15,5-8-51 0,1-12-158 16,-38-52-176-16,32 60-257 16,-32-60-260-16</inkml:trace>
          <inkml:trace contextRef="#ctx0" brushRef="#br0" timeOffset="-28766.46">47 965 1748 0,'0'0'340'0,"0"0"-25"16,0 0-81-16,0 0-109 16,0 0 41-16,0 0-59 15,53-12-38-15,16-8-45 0,11-4-2 16,0 0-174-16,5-8-374 15,-10-4-515-15</inkml:trace>
          <inkml:trace contextRef="#ctx0" brushRef="#br0" timeOffset="-28392.05">1081 809 2277 0,'0'0'78'15,"0"0"58"-15,0 0 121 16,0 0-65-16,32 52-76 16,-6-4-50-16,-4-8-21 0,10 0-10 15,0-8-4-15,16 0-14 16,5-4-2-16,5-12-8 0,1-8-7 15,0-8 13-15,-6-12-16 16,-10-12 9-16,-11-12-2 16,-16-8-9-16,-11-12 1 0,-10-12 6 15,-11 0-7-15,-11 0 30 16,0 12 97-16,-5 8 17 0,6 12 6 15,-1 16-77-15,0 12-42 16,1 16-1-16,-6 12-25 16,10 4-11-16,22-24-56 15,-26 52-139-15,10-8-128 0,11-4-190 16,5-40-299-16,10 48-70 15</inkml:trace>
          <inkml:trace contextRef="#ctx0" brushRef="#br0" timeOffset="-28095.65">1955 497 1948 0,'0'0'374'0,"21"36"-47"15,-5 12-73-15,5 12-81 0,1 4-29 16,-1 4-29-16,0 0-31 15,6-4-41-15,0 0-15 0,-6-12-17 16,-5-8 14-16,-16-44 21 16,0 0 118-16,11 44 102 0,-11-44 86 15,0 0-114-15,0 0-91 16,0 0 2-16,0 0-58 15,-27-80-19-15,11-4-85 0,5-8 19 16,11-8-6-16,6 0-91 16,10-4-196-16,5 12-154 15,11 0-99-15,0 8-301 0,16 0-426 16</inkml:trace>
        </inkml:traceGroup>
        <inkml:traceGroup>
          <inkml:annotationXML>
            <emma:emma xmlns:emma="http://www.w3.org/2003/04/emma" version="1.0">
              <emma:interpretation id="{07759130-D06D-411E-902B-6811FB0E4869}" emma:medium="tactile" emma:mode="ink">
                <msink:context xmlns:msink="http://schemas.microsoft.com/ink/2010/main" type="inkWord" rotatedBoundingBox="7343,3748 10220,3660 10306,6450 7429,6538"/>
              </emma:interpretation>
            </emma:emma>
          </inkml:annotationXML>
          <inkml:trace contextRef="#ctx0" brushRef="#br0" timeOffset="-27768.05">3420-762 2344 0,'0'0'323'16,"0"0"-10"-16,0 0-67 0,-26 32-7 16,-11 44-69-16,-6 36-65 15,-5 28-27-15,-5 32 52 16,5 19-11-16,5 9-9 0,16-8 53 15,11-4-3-15,22-12-46 16,15-8-48-16,22-12-21 0,15-16-26 16,17-16-33-1,16-12-65-15,4-25-211 0,7-19-166 16,-12-20-250-16,6-28-621 15</inkml:trace>
          <inkml:trace contextRef="#ctx0" brushRef="#br0" timeOffset="-27237.65">4486 501 1694 0,'0'0'342'0,"0"0"83"15,0 0-83-15,0 0-108 0,0 0-106 16,0 0-49-16,0 0-18 15,0 0 5-15,0 0 5 0,0 0-29 16,38-20-27-16,-1-28-4 16,0-28-5-16,1-24 3 15,-1-16-12-15,0-20 10 0,-10 9-15 16,-6 19 16-16,-5 20-8 15,0 24 22-15,-10 16-7 0,-1 16 59 16,-5 32-42-16,0 0-8 16,-27 40-14-16,6 20 18 15,0 16 22-15,5 12 35 16,10 8 10-16,6-1-11 0,6-3 2 15,10-8-32-15,10-8-11 16,1-16-14-16,5-8-22 0,5-16-119 16,-10-8-150-16,0-20-199 15,-27-8-491-15</inkml:trace>
          <inkml:trace contextRef="#ctx0" brushRef="#br0" timeOffset="-27050.45">4849-1186 2811 0,'0'0'207'16,"0"0"19"-16,-21 8-76 15,21-8-64-15,0 0-37 16,0 0-24-16,0 0-49 0,0 0-265 15,32 32-400-15,5-4-340 16</inkml:trace>
          <inkml:trace contextRef="#ctx0" brushRef="#br0" timeOffset="-26691.65">5414 25 2959 0,'42'4'205'0,"12"-8"-64"16,4-8-63-16,6 0-35 16,0-4-18-16,6 8-8 15,-12-4-10-15,-10 8-35 0,-10 0-145 16,-38 4-82-16,31 12-50 15,-31-12-176-15,-15 48-114 0,-23 0 142 16,-10 4 145-16,-16 4 158 16,0-4 65-16,-5-4 89 15,5-12 159-15,11-4 198 0,15-12 2 16,12-4 3-16,26-16-62 15,0 0-32-15,0 0 22 0,0 0-88 16,48-4-88-16,10-8-55 16,6-4-32-16,6-8-18 15,-1 0-31-15,0 0-268 0,1-8-554 16</inkml:trace>
        </inkml:traceGroup>
        <inkml:traceGroup>
          <inkml:annotationXML>
            <emma:emma xmlns:emma="http://www.w3.org/2003/04/emma" version="1.0">
              <emma:interpretation id="{12E2011D-2121-4470-A4A5-17F3B63F7AFB}" emma:medium="tactile" emma:mode="ink">
                <msink:context xmlns:msink="http://schemas.microsoft.com/ink/2010/main" type="inkWord" rotatedBoundingBox="11174,3651 14398,3552 14455,5434 11232,5533"/>
              </emma:interpretation>
            </emma:emma>
          </inkml:annotationXML>
          <inkml:trace contextRef="#ctx0" brushRef="#br0" timeOffset="-26020.85">7023-438 1362 0,'0'0'461'0,"0"0"-40"16,0 0-74-16,0 0-143 15,0 0-93-15,-32 4-40 0,32-4 5 16,-26-8-34-16,26 8-15 15,0 0-19-15,-27-40-15 16,17-4-9-16,15-16-66 0,16-12 21 16,16-4 16-16,17 4 15 15,-1 16-14-15,11 20 12 0,-11 16 25 16,1 24 2-16,-12 16-3 15,-10 24 37-15,-10 16 24 16,-12 12 12-16,-15 16 6 16,-22 0-9-16,-15 12-2 0,-12-4-21 15,-10 0-13-15,0-8-4 16,6-4 26-16,4-21 24 0,12-7-14 15,10-16 8-15,32-40 19 16,-27 36-11-16,27-36 41 16,-5 36 70-16,5-36-34 0,48 32-22 15,10-20-34-15,12 0-26 16,10-12 11-16,5 4 13 0,0-4-26 15,1-4 2-15,-12 0 2 16,1-4 2-16,-11 4 4 0,-6 0-11 16,-15 0-26-1,-6 0-40-15,-37 4 23 0,0 0 1 16,0 0-24-16,38-8-16 15,-38 8-238-15,0 0-202 0,0 0-150 16,0 0-464-16</inkml:trace>
          <inkml:trace contextRef="#ctx0" brushRef="#br0" timeOffset="-25459.25">8622 153 1452 0,'0'0'305'0,"0"0"44"0,0 0-57 15,0 0-81-15,0 0-26 16,0 0-50-16,0 0-7 0,-26 16-32 15,26-16-28-15,0 0-38 16,-27 4-16-16,27-4-7 16,0 0-7-16,0 0-24 15,-21-44-17-15,15 0-26 0,17 4 16 16,0 4 11-16,-11 36 21 15,26-36-2-15,-26 36 15 0,27-12 1 16,-27 12 16-16,27 24 69 16,-17 12 66-16,-10 16 30 0,-5 4 3 15,-6 4-21-15,-5 4-29 16,-5 0-22-16,0-4-69 15,-11 0-38-15,0-4-53 0,0-12-156 16,0-4-160-16,32-40-272 16,-53 32-472-16</inkml:trace>
          <inkml:trace contextRef="#ctx0" brushRef="#br0" timeOffset="-25131.65">8718-886 1867 0,'0'0'315'0,"-32"4"-10"15,32-4-76-15,0 0-82 16,-16 44-40-16,16-44-36 0,0 48-31 15,0-48-25-15,0 0 12 16,16 40-20-16,-16-40 31 0,0 0 70 16,0 0 36-16,0 0-30 15,0 0-24-15,0 0 73 0,0 0 64 16,0 0 70-16,0 0-49 15,0 0-92-15,0 0-35 16,0 0-78-16,0 0-43 16,0 0-144-16,0 0-208 0,0 0-111 15,0 0-169-15,-32-12-502 16</inkml:trace>
          <inkml:trace contextRef="#ctx0" brushRef="#br0" timeOffset="-23727.65">9502 497 1508 0,'0'0'238'0,"5"40"111"16,-5-40-27-16,0 0-96 0,0 0-75 15,0 0-55-15,32-24-36 16,0-20-17-16,5-12-21 0,1-16-22 16,4-20 6-1,1-20 5-15,0-20-8 0,-6-3-7 16,0 15 64-16,-15 20 69 15,-6 28-23-15,-6 16-45 0,-4 20-1 16,-6 36-11-16,0 0-27 16,0 0 1-16,-38 76 9 15,6 12-21-15,6-4 15 0,10 4 23 16,5 0-3-16,6-5 10 15,10-3 8-15,11-4-24 0,5-8-7 16,11-16-21 0,0-8-27-16,6-12-114 0,-1-8-142 15,-37-24-312-15,37-12-641 16</inkml:trace>
          <inkml:trace contextRef="#ctx0" brushRef="#br0" timeOffset="-23415.65">9928-1278 2473 0,'0'0'78'15,"0"0"30"-15,0 0 57 0,0 0-1 16,0 0-69-16,0 0-46 15,43 28-9-15,-11-8-26 0,0-12-10 16,-32-8 15-16,0 0 5 16,32 0-1-16,-32 0-14 15,0 0 13-15,16-40 17 0,-16 8 5 16,0 32 13-16,-6-32 1 15,6 32-35-15,0 0-31 0,0 0-1 16,-37 24-13 0,10 12-142-16,27-36-155 0,-26 76-257 15,21-8-333-15</inkml:trace>
        </inkml:traceGroup>
        <inkml:traceGroup>
          <inkml:annotationXML>
            <emma:emma xmlns:emma="http://www.w3.org/2003/04/emma" version="1.0">
              <emma:interpretation id="{FDC90253-0B54-43B8-88C8-E2A80B140967}" emma:medium="tactile" emma:mode="ink">
                <msink:context xmlns:msink="http://schemas.microsoft.com/ink/2010/main" type="inkWord" rotatedBoundingBox="15159,3611 20032,3461 20105,5856 15233,6006"/>
              </emma:interpretation>
            </emma:emma>
          </inkml:annotationXML>
          <inkml:trace contextRef="#ctx0" brushRef="#br0" timeOffset="-22074.04">13083-458 1302 0,'0'0'310'0,"0"0"35"0,0 0-74 16,0 0-16-16,0 0-27 15,0 0-65-15,-32-4-67 0,1 4-55 16,-12 0-7-16,-5-4-28 16,-5-8 7-16,5-4-5 15,5-8-15-15,0-8 7 0,17-12-20 16,4-12 11-16,12 0-6 15,4 8 1-15,6 8 8 16,0 40-9-16,0 0 19 16,38-28-11-16,4 36 64 0,6 20-37 15,0 24 16-15,0 16-2 16,0 16 29-16,6 4 1 15,4 4 12-15,-5 0 18 0,6-4-30 16,0 0-28-16,-6-8-31 16,-5-13 0-16,-5-15 0 0,-1-8-112 15,-10-20-138-15,-32-24-351 16,43-16-584-16</inkml:trace>
          <inkml:trace contextRef="#ctx0" brushRef="#br0" timeOffset="-21824.44">13377-690 1873 0,'0'0'366'15,"0"0"-15"-15,0 0-74 16,0 0 12-16,0 0-26 0,-32 28-15 15,10 28-12-15,1 24-83 16,-6 24-73-16,1 16-35 0,-6 4-17 16,-6 4-26-16,6-1-136 15,11-15-130-15,-6-8-88 16,6-16-277-16,10-20-543 15</inkml:trace>
          <inkml:trace contextRef="#ctx0" brushRef="#br0" timeOffset="-21512.44">14267-918 1347 0,'0'0'295'16,"0"0"-37"-16,0 0-32 0,0 0 48 15,0 0-26-15,0 0-23 16,-22 76-30-16,-4 12-25 16,-6 16-13-16,0 12-53 15,-6 8-43-15,-4 16-22 0,-6 0-24 16,0-1-21-16,0-15-108 15,11-8-116-15,5-20-224 16,16-16-444-16</inkml:trace>
          <inkml:trace contextRef="#ctx0" brushRef="#br0" timeOffset="-21091.24">14523-350 1985 0,'-6'-48'184'16,"1"4"20"-16,5 44-56 16,5-48-76-16,6 8-44 0,-11 40-28 15,42-36-7-15,1 20 7 16,5 8 14-16,-5 16 10 15,-6 12 7-15,-5 8 36 0,-11 16 27 16,1 4 1-16,-12 4-3 16,-15 8-12-16,-6 0-31 15,-15 8-24-15,-6-4-8 16,-6 0-9-16,1-5 8 0,5-7-16 15,5-4-6-15,6-8 17 16,21-40 6-16,-5 48 20 0,10-12 88 16,-5-36-6-16,48 36-44 15,5-20-24-15,6-8-25 0,10-8-8 16,1-12-4-16,-1-8-14 15,6-4 0-15,-6-4-3 16,-11 4-83-16,-10 4-123 16,-48 20-221-16,38-24-586 0</inkml:trace>
          <inkml:trace contextRef="#ctx0" brushRef="#br0" timeOffset="-20607.64">12566-1190 1207 0,'0'0'351'0,"0"0"68"16,0 44 23-16,-5 16-107 16,-6 28-97-16,-10 28-60 15,-5 24-57-15,-12 24-57 0,6 12-26 16,0 12-19-16,6 3 2 15,20-11 27-15,17-12-34 0,32-16-17 16,26-20-55 0,27-16-137-16,21-24-198 0,11-24-314 15,11-20-169-15</inkml:trace>
          <inkml:trace contextRef="#ctx0" brushRef="#br0" timeOffset="-20186.44">14922-1378 231 0,'0'0'182'0,"0"0"34"15,0 0-4-15,0 0 7 0,0 0 156 16,27-16 55-16,-27 16-80 15,21 16-4-15,-21-16-66 0,38 56-55 16,-1 8-18 0,0 8-54-16,16 8-39 0,1 12-52 15,15 0-6-15,0 12 8 16,6 4 13-16,0 0 39 0,-1 8-13 15,-10 4 15-15,-5 0 14 16,-11 4-18-16,-22 3 11 0,-10 1-41 16,-16-4-45-16,-21-4-48 15,-22-4-180-15,-15-12-56 16,-11-4-12-16,-1-8-16 0,1-12-91 15,0-8-307-15,5-20-512 16</inkml:trace>
          <inkml:trace contextRef="#ctx0" brushRef="#br0" timeOffset="-22854.05">10920 417 2495 0,'0'0'260'16,"-22"40"-11"-16,22 0-67 0,27 4-64 16,21-4-34-16,21-4-55 15,16-12-6-15,17-4-210 0,4-4-272 16,1-12-493-16</inkml:trace>
          <inkml:trace contextRef="#ctx0" brushRef="#br0" timeOffset="-23056.85">11740-1130 2530 0,'0'76'256'0,"-16"8"7"16,-10 8-72-16,-17 4-97 0,-21 8-49 15,-5 4-13-15,-16-4-32 16,-11 0-10-16,0-8-36 0,5-12-1 16,16-20-5-16,17-12 13 15,15-13 16-15,11-15 13 16,32-24 10-16,0 0 4 0,0 0-18 15,0 0 21-15,16 32 14 16,32 0 8-16,5 8 5 0,22 4-4 16,0 12-7-1,10 4-4-15,-5 8-19 0,5 0 7 16,0 0-7-16,-5-4 0 15,-5-4-46-15,-16-4-183 0,-6-12-298 16,-16-8-253-16</inkml:trace>
        </inkml:traceGroup>
        <inkml:traceGroup>
          <inkml:annotationXML>
            <emma:emma xmlns:emma="http://www.w3.org/2003/04/emma" version="1.0">
              <emma:interpretation id="{86E57BC8-CA12-4984-832D-86DC116F7ED2}" emma:medium="tactile" emma:mode="ink">
                <msink:context xmlns:msink="http://schemas.microsoft.com/ink/2010/main" type="inkWord" rotatedBoundingBox="20866,3671 24365,3563 24447,6246 20949,6353"/>
              </emma:interpretation>
            </emma:emma>
          </inkml:annotationXML>
          <inkml:trace contextRef="#ctx0" brushRef="#br0" timeOffset="-17222.44">16889 345 2412 0,'-27'-4'311'16,"27"4"-33"-16,0 0-72 0,0 0-88 15,0 0-55-15,0 0-41 16,0 0-17-16,0 0 13 15,-26-40-22-15,26 40-2 0,-16-36-12 16,16 36-9-16,0-36 27 16,0 36-15-16,0 0 8 15,0 0-5-15,0 0 7 16,26-12 17-16,-26 12 72 0,16 32 112 15,-5 16 44-15,-6 4-30 16,-10 4-32-16,0 4-47 0,-11-4-34 16,-6 4-47-16,-10-8-6 15,0-4-36-15,-5-4-96 0,0-12-264 16,-1-8-141-16,38-24-255 15,-42 0-450-15</inkml:trace>
          <inkml:trace contextRef="#ctx0" brushRef="#br0" timeOffset="-16988.43">16782-426 2879 0,'0'0'376'0,"0"0"42"16,0 0-43-16,0 0-68 15,0 0-59-15,11 44-46 0,-11-44-66 16,0 0-66-16,0 0-29 16,16 40-12-16,-16-40-14 15,0 0-18-15,0 0-118 16,0 0-137-16,0 0-150 0,0 0-197 15,0 0-412-15</inkml:trace>
          <inkml:trace contextRef="#ctx0" brushRef="#br0" timeOffset="-16536.03">17646 365 2884 0,'0'0'226'0,"0"0"16"16,0 0-44-16,0 0-36 15,0 0-52-15,0 0-42 0,0 0-5 16,0 0-29 0,0 0-22-16,21-52-2 0,0-16-15 15,6-20-13-15,-6-20-15 16,1-15-3-16,-6 3 36 0,-6 12-19 15,-4 16 24-15,-1 24 8 16,-5 20 21-16,0 48 7 16,0 0-27-16,0 0 2 0,-37 24 0 15,10 28 40-15,6 24 9 16,5 12 31-16,10 16 2 15,12 4-12-15,10-5 5 0,10-7-9 16,12-4-39-16,10-16-22 16,0-12-9-16,5-16-58 15,-10-12-54-15,-11-12-130 16,-6-12-215-16,-26-12-333 0,22-40-547 15</inkml:trace>
          <inkml:trace contextRef="#ctx0" brushRef="#br0" timeOffset="-16317.63">17779-1234 3189 0,'0'0'400'16,"0"0"-50"-16,0 0-130 15,0 0-99-15,0 0-74 16,0 0-31-16,0 0-87 0,21-12-240 16,11 20-190-16,6 8-289 15,10 8-370-15</inkml:trace>
          <inkml:trace contextRef="#ctx0" brushRef="#br0" timeOffset="-16099.23">18472-50 2991 0,'37'11'339'0,"6"-7"-48"15,10-4-76-15,11-4-96 16,-5-7-47-16,5-1-38 0,-11 4-14 15,-5 0-35-15,-16 0-154 16,-32 8-171-16,0 0-317 16,0 0-423-16</inkml:trace>
          <inkml:trace contextRef="#ctx0" brushRef="#br0" timeOffset="-15912.03">18627-258 2089 0,'0'0'358'16,"0"0"-76"-16,0 0 4 15,0 0-34-15,0 0-52 0,5 64-57 16,5 4-45-16,1 12-51 16,5-1-16-16,0 5-19 15,5-4-121-15,-10-4-154 16,5-12-267-16,0-16-501 0</inkml:trace>
          <inkml:trace contextRef="#ctx0" brushRef="#br0" timeOffset="-15631.23">19186-19 2791 0,'0'0'249'16,"0"0"-25"-16,0 0-59 16,0 0 0-16,0 0-60 0,43-8-60 15,15 4-7-15,1 4-33 16,0 4 2-16,-1-8-7 0,-10 4-3 15,-10 0-32-15,-12-4-178 16,-26 4-293-16,0 0-636 16</inkml:trace>
          <inkml:trace contextRef="#ctx0" brushRef="#br0" timeOffset="-15444.03">19346-258 2579 0,'-32'-4'433'15,"32"4"-72"-15,-21 60-82 16,10 8-78-16,11 8-97 16,0 3-52-16,5 5-17 0,-5-8-59 15,11-4-186-15,-6-8-130 16,6-12-252-16,-11-52-453 0</inkml:trace>
          <inkml:trace contextRef="#ctx0" brushRef="#br0" timeOffset="-15085.23">19724-1294 2360 0,'0'0'57'0,"0"0"51"0,0 0 157 15,0 0 28-15,11 48-133 16,16 28-7-16,5 20 49 0,5 20 6 16,11 16-27-16,0 16-21 15,0-4-6-15,-11 12 4 0,1 8 70 16,-17 0-93-16,-5-5-1 15,-5-7-28-15,-17-8 20 0,-4-8-57 16,-17-16 24 0,0-4-42-16,-15-16-21 0,-6-12-11 15,0-4 17-15,-6-12-6 16,6-8-43-16,0-12 13 0,48-52-28 15,-53 52-46-15,53-52-191 16,-53 48-150-16,16-20-70 0,37-28-18 16,-43 20-198-16,43-20-489 15</inkml:trace>
        </inkml:traceGroup>
      </inkml:traceGroup>
    </inkml:traceGroup>
    <inkml:traceGroup>
      <inkml:annotationXML>
        <emma:emma xmlns:emma="http://www.w3.org/2003/04/emma" version="1.0">
          <emma:interpretation id="{B69062B4-951F-416F-B405-6BC15BB143DF}" emma:medium="tactile" emma:mode="ink">
            <msink:context xmlns:msink="http://schemas.microsoft.com/ink/2010/main" type="paragraph" rotatedBoundingBox="2842,6824 19833,6727 19861,11578 2870,11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715929-428E-49B0-BC81-21A048049033}" emma:medium="tactile" emma:mode="ink">
              <msink:context xmlns:msink="http://schemas.microsoft.com/ink/2010/main" type="line" rotatedBoundingBox="2842,6824 19833,6727 19861,11578 2870,11675"/>
            </emma:interpretation>
          </emma:emma>
        </inkml:annotationXML>
        <inkml:traceGroup>
          <inkml:annotationXML>
            <emma:emma xmlns:emma="http://www.w3.org/2003/04/emma" version="1.0">
              <emma:interpretation id="{4BA3C530-4830-4E61-BC33-40F96CFBDD53}" emma:medium="tactile" emma:mode="ink">
                <msink:context xmlns:msink="http://schemas.microsoft.com/ink/2010/main" type="inkWord" rotatedBoundingBox="2842,6824 5546,6809 5567,10445 2863,10461"/>
              </emma:interpretation>
            </emma:emma>
          </inkml:annotationXML>
          <inkml:trace contextRef="#ctx0" brushRef="#br0" timeOffset="-3307.21">-124 4339 3002 0,'21'52'364'0,"-10"24"77"0,0 23 24 15,-6 17-20-15,0 16-100 16,1 0-79-16,-1-4-142 16,0-8-68-16,6-12-50 0,0-16-334 15,-6-20-290-15,6-16-114 16,-6-4-286-16,-5-52-312 15</inkml:trace>
          <inkml:trace contextRef="#ctx0" brushRef="#br0" timeOffset="-2745.61">708 4127 2490 0,'0'0'220'16,"0"-48"-40"-16,0 48-49 15,0 0-19-15,-43-48-52 0,-5 20-45 16,5 16 5-16,-5 12-20 16,0 8 0-16,0 8 8 15,0 8-15-15,11 16 15 0,11 12 58 16,4 16 27-16,17 20 49 15,10 8 8-15,6 12-27 16,16 11 25-16,4 1 0 16,7 0-64-16,4 0-46 0,6-4-16 15,-5-8-8-15,5-8-14 16,-11-8-15-16,-5-20-243 15,-10-8-138-15,-6-16-239 0,-16-48-422 16</inkml:trace>
          <inkml:trace contextRef="#ctx0" brushRef="#br0" timeOffset="-2558.41">601 4878 2876 0,'0'0'314'0,"64"-40"54"15,5 4-33-15,17-4-157 16,9 8-85-16,7 0-106 16,-6 8-371-16,-22 8-443 0,-15 8-556 15</inkml:trace>
          <inkml:trace contextRef="#ctx0" brushRef="#br1" timeOffset="75488.53">-1137 1992 348 0,'0'0'114'0,"0"0"38"16,0 0-11-16,0 0 15 0,-16-48-19 15,16 48-44-15,0 0 6 16,0 0 74-16,0 0-39 16,0 0-24-16,0 0-47 0,0 0 3 15,0 0 0-15,0 0-45 16,-31 8 35-16,31-8-12 0,-32 24 21 15,32-24-5-15,-32 48 24 16,10 0 15-16,1 4 17 16,0 4-1-16,10 8-13 0,-5 4-28 15,11 4-20-15,-6 0 11 16,11-4-14-16,-5 4-2 15,10-12-15-15,-5 0-19 16,5-4 4-16,-5-8 1 0,0-8-1 16,0-40-7-16,0 44 9 15,0-44-1-15,-16 52-3 0,16-52-4 16,-26 44-7-16,26-44-14 15,-38 23 8-15,38-23-6 0,-37 0-39 16,37 0-3-16,0 0 19 16,0 0 4-16,0 0 15 15,0 0 12-15,0 0-11 16,0 0 33-16,0 0 56 0,32 0 33 15,-32 0 6-15,32 48 12 16,-16 8 3-16,0 8 9 16,-5 12-13-16,-6 4 5 0,-5 0 1 15,0 12-4-15,0 4-5 16,0 4-47-16,-5-8-37 0,-1-8-24 15,6-8 9-15,0-4-34 16,0-12-3-16,6-8 14 0,-6-52-16 16,16 60-37-16,-16-60-74 15,32 56-88-15,-32-56-112 16,37 52-125-16,-37-52-305 15,43 48-395-15</inkml:trace>
          <inkml:trace contextRef="#ctx0" brushRef="#br0" timeOffset="-3073.21">-337 3611 2803 0,'-16'-40'328'15,"16"40"-65"-15,0 0-27 16,-16-44-19-16,16 44-104 0,0 0-59 16,0 0-24-16,0 0-130 15,0 0-237-15,0 0-360 0,0 0-485 16</inkml:trace>
        </inkml:traceGroup>
        <inkml:traceGroup>
          <inkml:annotationXML>
            <emma:emma xmlns:emma="http://www.w3.org/2003/04/emma" version="1.0">
              <emma:interpretation id="{B754E6EC-D6D6-4C83-8EC4-06AE7852B953}" emma:medium="tactile" emma:mode="ink">
                <msink:context xmlns:msink="http://schemas.microsoft.com/ink/2010/main" type="inkWord" rotatedBoundingBox="6925,8072 8880,8060 8901,11640 6946,11652"/>
              </emma:interpretation>
            </emma:emma>
          </inkml:annotationXML>
          <inkml:trace contextRef="#ctx0" brushRef="#br0" timeOffset="-14086.83">4279 3783 2672 0,'-43'16'318'16,"-5"36"19"-16,-11 32-29 16,-5 28 2-16,-16 32-14 0,6 16-57 15,-11 19-41-15,10-3-95 16,-5 0-62-16,11-16-9 0,10-12-58 15,0-12-250-15,17-20-216 16,-1-16-156-16,11-20-531 16</inkml:trace>
          <inkml:trace contextRef="#ctx0" brushRef="#br0" timeOffset="-14289.63">3543 4367 427 0,'21'40'-29'15,"-21"-40"81"-15,0 0 195 16,0 0 155-16,16 36 60 16,-16-36-8-16,0 0-14 0,0 0-39 15,0 0-36-15,0 0-40 16,0 0-23-16,0 0-160 15,0 0-42-15,-37 16-72 0,0-16-2 16,10-4-5-16,0-12-51 16,27 16-17-16,-26-48-9 0,20-12 11 15,12-12 11-15,15-4 16 16,11-4 7-16,5 16-8 15,6 20 13-15,0 20-8 0,-1 28 29 16,1 40 4-16,5 28 49 16,0 36-37-16,5 20-7 15,6 16 9-15,10 7 13 16,6-11-29-16,10-8-2 0,6-16-15 15,-1-16-13-15,-10-20-111 16,-16-16-76-16,-11-16-76 0,-10-16-36 16,-43-32-171-16,32 12-488 15</inkml:trace>
          <inkml:trace contextRef="#ctx0" brushRef="#br0" timeOffset="-3900.01">2909 3223 2223 0,'21'-24'300'0,"-21"24"-11"16,32-8-51-16,-32 8 15 0,16 40 56 15,-16 32-59-15,-21 36-26 16,-17 48-24-16,-20 36 11 0,-6 36-31 15,5 36-67-15,6 27-50 16,10 17-21-16,22 8-25 16,26-4-48-16,38-16-1 15,37-28-2-15,37-37-147 0,22-31-231 16,21-32-153-16,5-40-412 15</inkml:trace>
        </inkml:traceGroup>
        <inkml:traceGroup>
          <inkml:annotationXML>
            <emma:emma xmlns:emma="http://www.w3.org/2003/04/emma" version="1.0">
              <emma:interpretation id="{8B354626-2C1E-416E-B645-113794CCA0D4}" emma:medium="tactile" emma:mode="ink">
                <msink:context xmlns:msink="http://schemas.microsoft.com/ink/2010/main" type="inkWord" rotatedBoundingBox="10043,8303 11042,8297 11053,10235 10055,10241"/>
              </emma:interpretation>
            </emma:emma>
          </inkml:annotationXML>
          <inkml:trace contextRef="#ctx0" brushRef="#br0" timeOffset="-12745.23">6352 3611 1504 0,'0'0'511'0,"-5"48"-31"16,-11 32-127-16,-11 24-80 15,-16 16-39-15,-5 12-24 0,0 12-35 16,-5 0-84-16,5 3-49 15,5-15-19-15,-5-4-5 16,6-8-43-16,5-12-95 0,-1-8-104 16,1-4-130-16,-6-16-283 15,6-12-330-15</inkml:trace>
          <inkml:trace contextRef="#ctx0" brushRef="#br0" timeOffset="-12339.63">5926 3511 626 0,'0'0'190'16,"-22"48"-27"-16,17 4-19 16,5-52-38-16,11 48-33 0,-11-48 11 15,21 48 52-15,-21-48-16 16,0 0-26-16,37 32-12 0,-37-32-34 15,0 0-19-15,37-24-5 16,-37 24-17-16,22-64 21 16,-17 4 40-16,-5 0 11 0,-5 8 91 15,-6 12 21-15,11 40-60 16,0 0-48-16,0 0-48 0,-43-16-35 15,11 32 10-15,1 16-5 16,31-32-26-16,-38 56 12 0,17-4-32 16,21-52-144-1,-5 64-284-15,5-16-397 0</inkml:trace>
          <inkml:trace contextRef="#ctx0" brushRef="#br0" timeOffset="-11965.23">6490 5214 2479 0,'0'0'123'16,"0"0"34"-16,0 0-36 0,0 0-36 16,0 0-25-16,0 0-27 15,32 8-16-15,11-16-12 0,0-8-13 16,-6-4 18-16,-5 8-4 15,-5 0 0-15,-27 12 20 16,21-24-13-16,-21 24 11 16,11-44 41-16,-11 8 13 0,-11 4 15 15,11 32 44-15,-21-32-14 16,21 32-63-16,-38-20-31 0,6 16-14 15,0 12-4-15,6 4-20 16,26-12-12-16,-32 28-105 0,32-28-125 16,0 0-145-16,-16 48-451 15</inkml:trace>
        </inkml:traceGroup>
        <inkml:traceGroup>
          <inkml:annotationXML>
            <emma:emma xmlns:emma="http://www.w3.org/2003/04/emma" version="1.0">
              <emma:interpretation id="{8A30B5F5-0C68-489C-A44E-03D56F9676AB}" emma:medium="tactile" emma:mode="ink">
                <msink:context xmlns:msink="http://schemas.microsoft.com/ink/2010/main" type="inkWord" rotatedBoundingBox="12426,7737 13127,7733 13138,9644 12437,9649"/>
              </emma:interpretation>
            </emma:emma>
          </inkml:annotationXML>
          <inkml:trace contextRef="#ctx0" brushRef="#br0" timeOffset="-10795.22">8121 4770 1696 0,'0'0'281'0,"0"0"114"16,0 0-84-16,0 0-98 0,0 0-59 15,0 0-10-15,0 0-50 16,0 0-40-16,43-48-1 0,-11 0 6 16,0-8-11-16,0-4-18 15,5-15-8-15,-5-13-9 0,11-24-5 16,-6-16-2-16,-5-8 0 15,0 8-11-15,-5 16 9 16,-11 24 17-16,0 20 48 16,-6 16-1-16,-10 52 0 0,6-44-17 15,-6 44-30-15,0 0-15 16,0 0 6-16,0 0-4 15,-16 60-1-15,10 16 14 0,1 8 85 16,5 4 13-16,11 0-29 16,5-4-20-16,0-8 13 0,5-4-20 15,6-12-13-15,-1-8-21 16,6-8-6-16,-5-8-18 0,-27-36 2 15,37 36-4-15,-37-36-14 16,38 28-137-16,-17-12-114 16,-21-16-96-16,0 0-299 15,27-20-468-15</inkml:trace>
          <inkml:trace contextRef="#ctx0" brushRef="#br0" timeOffset="-10405.22">8617 2856 1717 0,'0'0'173'0,"0"0"175"0,0 0-40 15,0 0-78-15,0 0-52 16,-5 44-22-16,5-44-48 0,10 44-26 16,-10-44-19-16,27 32-26 15,-27-32-5-15,0 0-19 0,0 0 16 16,0 0-6-16,21 20 39 15,-21-20 35-15,0 0-57 16,22-36 51-16,-22 36 119 16,10-44 4-16,-10 44 24 0,0 0-42 15,0 0-83-15,0 0-67 16,0 0-40-16,0 0-3 0,-32-16 1 15,32 16-73-15,0 0-239 16,0 0-108-16,0 0-16 16,0 0-5-16,0 0-514 0</inkml:trace>
        </inkml:traceGroup>
        <inkml:traceGroup>
          <inkml:annotationXML>
            <emma:emma xmlns:emma="http://www.w3.org/2003/04/emma" version="1.0">
              <emma:interpretation id="{5D906509-057E-4C2A-834D-9B9267E4BFBE}" emma:medium="tactile" emma:mode="ink">
                <msink:context xmlns:msink="http://schemas.microsoft.com/ink/2010/main" type="inkWord" rotatedBoundingBox="14768,8663 15821,8657 15825,9188 14772,9194"/>
              </emma:interpretation>
            </emma:emma>
          </inkml:annotationXML>
          <inkml:trace contextRef="#ctx0" brushRef="#br0" timeOffset="-5928.02">10626 3887 2215 0,'-42'-16'272'15,"42"16"28"-15,0 0-62 0,0 0-92 16,0 0-39-16,0 0 11 16,0 0 13-16,85-24 13 15,22 8-15-15,15 0-33 0,11 4-33 16,-5 4-31-16,-10 4-21 15,-17 0 4-15,-26-4-40 0,-22 8-132 16,-53 0-102 0,0 0-113-16,0 0-131 0,-37 60-153 15,-22 0 101-15,-26-4 80 16,-11 4 140-16,-11 0 139 0,-10-4 101 15,5-8 95-15,11-8 108 16,5-8 93-16,16-4 112 16,10-12 125-16,17-4 5 0,16-4-118 15,37-8-83-15,0 0-6 16,0 0-11-16,0 0-20 15,37 0-38-15,22-4-36 0,31-12 21 16,28-4-69-16,10 0-18 16,5 0-22-16,0 0-32 15,-21 4-74-15,-21 8-113 16,-27 0-181-16,-16 12-377 0,-48-4-307 15</inkml:trace>
        </inkml:traceGroup>
        <inkml:traceGroup>
          <inkml:annotationXML>
            <emma:emma xmlns:emma="http://www.w3.org/2003/04/emma" version="1.0">
              <emma:interpretation id="{65A41BCC-6781-43D8-9794-BF7D8B30186D}" emma:medium="tactile" emma:mode="ink">
                <msink:context xmlns:msink="http://schemas.microsoft.com/ink/2010/main" type="inkWord" rotatedBoundingBox="16665,6935 19834,6917 19858,11171 16690,11189"/>
              </emma:interpretation>
            </emma:emma>
          </inkml:annotationXML>
          <inkml:trace contextRef="#ctx0" brushRef="#br0" timeOffset="-5569.21">12401 3723 1180 0,'0'0'352'0,"0"0"-2"15,-42-40-51-15,42 40-94 16,0 0 13-16,0 0 35 0,0 0-28 15,0 0 13-15,0 0-38 16,53 8-22-16,16-4-1 0,11 0-2 16,5 0-50-1,6 4 1-15,10-8-48 0,1 4-45 16,-6-4 1-16,-6 0-38 15,-10-4 4-15,-16 4-58 0,-21 0-147 16,-43 0-133-16,0 0-153 16,0 0-203-16,0 0-228 15</inkml:trace>
          <inkml:trace contextRef="#ctx0" brushRef="#br0" timeOffset="-5366.41">12513 4187 2348 0,'0'0'351'16,"0"0"-57"-16,0 0-38 15,0 0-40-15,0 0 19 0,0 0-16 16,80-44-79-16,21 12-68 16,6 0-36-16,16 8-2 15,-1-4-31-15,1 8-77 0,-6-4-156 16,-5 8-136-16,-11 12-238 15,-21-4-364-15</inkml:trace>
          <inkml:trace contextRef="#ctx0" brushRef="#br0" timeOffset="-5023.21">14112 3967 2346 0,'0'0'246'0,"0"0"-17"15,0 0-37-15,-53 16-88 0,53-16-33 16,0 0-4-16,-32 64-23 16,32-64 4-16,11 56-8 15,-11-56-21-15,58 40-9 16,6-16-4-16,0-20-6 0,0-12-3 15,-5-4 15-15,-6-12-12 16,-5-12-3-16,-48 36 18 0,27-88-23 16,-17 8 14-16,-20 8 148 15,-12 12-6-15,22 60-71 16,-53-52-30-16,-6 28-24 0,1 20-15 15,-1 20 5-15,-5 12-13 16,16 0-52-16,5 4-202 16,43-32-271-16,0 0-466 15</inkml:trace>
          <inkml:trace contextRef="#ctx0" brushRef="#br0" timeOffset="-4680.01">15194 2084 2339 0,'21'-44'227'0,"-21"44"92"16,38 12 52-16,-6 44-32 15,-6 40-38-15,1 44 19 0,0 32-44 16,5 28-8-16,0 20-7 15,0 27 64-15,0 21-63 0,-6 24-116 16,-15 28-28-16,-22 16-41 16,-31-1-45-16,-22 1-49 15,-32-20-125-15,-16-36-324 16,-16-32-229-16,-16-33-119 0,-16-47-607 15</inkml:trace>
        </inkml:traceGroup>
      </inkml:traceGroup>
    </inkml:traceGroup>
    <inkml:traceGroup>
      <inkml:annotationXML>
        <emma:emma xmlns:emma="http://www.w3.org/2003/04/emma" version="1.0">
          <emma:interpretation id="{B22A6A6F-0E96-4E10-AA14-734BD38DCCC7}" emma:medium="tactile" emma:mode="ink">
            <msink:context xmlns:msink="http://schemas.microsoft.com/ink/2010/main" type="paragraph" rotatedBoundingBox="10387,11143 22586,11077 22611,15830 10413,15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C993AB-09A7-4BB1-A2A4-FDD0E58DA76E}" emma:medium="tactile" emma:mode="ink">
              <msink:context xmlns:msink="http://schemas.microsoft.com/ink/2010/main" type="line" rotatedBoundingBox="10387,11143 22586,11077 22599,13572 10401,13638"/>
            </emma:interpretation>
          </emma:emma>
        </inkml:annotationXML>
        <inkml:traceGroup>
          <inkml:annotationXML>
            <emma:emma xmlns:emma="http://www.w3.org/2003/04/emma" version="1.0">
              <emma:interpretation id="{AB8314AC-2474-4C92-98AE-CB120C0892D5}" emma:medium="tactile" emma:mode="ink">
                <msink:context xmlns:msink="http://schemas.microsoft.com/ink/2010/main" type="inkWord" rotatedBoundingBox="10388,11257 13862,11238 13871,12870 10397,12888"/>
              </emma:interpretation>
            </emma:emma>
          </inkml:annotationXML>
          <inkml:trace contextRef="#ctx0" brushRef="#br0" timeOffset="15288.02">6789 7189 814 0,'-11'-44'174'0,"1"8"12"16,-6 8-44-16,-16 0 3 0,0 8 5 15,-11 8-69-15,-5 4-22 16,-5 16-9-16,-6 16-14 16,-5 20 70-16,0 24 26 0,0 16-6 15,6 12-22-15,4 8-38 16,12-4-22-16,10-5-32 0,16-7-3 15,5-8-6-15,27-12 13 16,11-12-10-16,21-12-10 0,21-16-30 16,16-20-56-16,11-8-73 15,11-12-53-15,15-12-79 0,1-8-28 16,0-8 32-1,-6-4 62-15,-11-8 12 0,-15-4 112 16,-11-4 40-16,-21 4 24 16,-17 4 34-16,-10 5 16 0,-10 3 100 15,-12 4 20-15,-15 8 14 16,5 32 17-16,-27-32 65 0,-10 16-6 15,5 12-42-15,-11 16-35 16,1 16-32-16,-1 16-6 16,6 12-33-16,5 8-25 0,5-5-21 15,11 5 0-15,5-8-14 16,17-4 5-16,10-4-1 15,10-8-7-15,12-12-8 0,10-8 0 16,0-8-10-16,0-16 21 16,0-8-6-16,-6-4 14 0,1-16-11 15,-11-8 2-15,-6-16-5 16,-4-20-1-16,-12-12-2 0,-4-11-7 15,-12-1 145-15,-4 12 29 16,-1 16-28-16,-5 12-64 16,0 16-41-16,-5 20-17 0,-1 24-6 15,-9 20-18-15,4 12-7 16,-5 12 4-16,11 8-40 15,10-4-220-15,6 4-235 0,21-8-57 16,5-12 68-16</inkml:trace>
          <inkml:trace contextRef="#ctx0" brushRef="#br0" timeOffset="15662.42">8105 6969 1895 0,'0'0'141'0,"0"0"76"16,0 0 68-16,0 0-100 15,-5 52-92-15,-6 8-38 0,6-4-43 16,-6 4 11-16,11-4-21 16,0-4 14-16,11-4-16 0,10-12 14 15,6-8-5-15,5-4-2 16,0-8-7-16,5-12 10 0,1-12-13 15,-12-12 16-15,6-12-19 16,-5-12 10-16,-6-16-2 0,1-16-11 16,-6-4 27-16,0 4-14 15,-11 16 116-15,0 16-34 0,-5 44-32 16,6-36-34-1,-6 36 2-15,0 0 75 0,-6 80-46 16,6 12-16-16,-5 4-24 16,10 4 1-16,6 0-12 0,0-4 11 15,10-9-20-15,5-7 15 16,6-12-17-16,0-8-109 0,0-12-168 15,0-12-252-15,6-20-217 16,4-20 23-16</inkml:trace>
          <inkml:trace contextRef="#ctx0" brushRef="#br0" timeOffset="16036.82">9310 6405 2613 0,'5'-44'213'0,"-5"44"-47"0,0 0-21 15,0 0 75-15,0 0 33 16,0 64-99-16,0 20-76 0,0 20-28 15,0 20-38-15,6 8 6 16,-1 12-25-16,11 4 10 0,0-4-6 16,0-4 3-16,0-13-26 15,5-19-152-15,-10-24-109 0,0-16-89 16,-6-24-119-16,-5-44-159 15,0 0 96-15,0 0 181 16,-21-44 159-16,-6-20 106 0,0-16 119 16,-15-4 182-16,-1 1 152 15,-5 11 72-15,0 8-10 0,0 16 19 16,5 8-48-16,11 12-51 15,32 28-91-15,-32-24-71 16,32 24-35-16,0 0-58 0,0 0-9 16,27-40-42-16,21 8 2 15,27-4-14-15,10 4-104 0,6-8-175 16,5 4-305-16,5 0-420 15</inkml:trace>
        </inkml:traceGroup>
        <inkml:traceGroup>
          <inkml:annotationXML>
            <emma:emma xmlns:emma="http://www.w3.org/2003/04/emma" version="1.0">
              <emma:interpretation id="{22D72DAE-A5CA-4268-973E-0C4E830E18EB}" emma:medium="tactile" emma:mode="ink">
                <msink:context xmlns:msink="http://schemas.microsoft.com/ink/2010/main" type="inkWord" rotatedBoundingBox="14727,11207 16114,11199 16127,13511 14739,13519"/>
              </emma:interpretation>
            </emma:emma>
          </inkml:annotationXML>
          <inkml:trace contextRef="#ctx0" brushRef="#br0" timeOffset="16770.02">11186 6389 1077 0,'0'0'283'0,"0"0"0"16,0 0-36-16,0 0-68 16,0 0-53-16,0 0 195 0,0 0-43 15,0 68-74-15,-16 24-47 16,-21 20-21-16,-17 8-27 0,-10 12-36 15,-15 4-36-15,-7 0-28 16,-4-4-5-16,4-16-8 0,12-12 4 16,15-25-3-16,11-19 7 15,11-16 3-15,10-12-2 0,27-32-8 16,0 0 3-1,-10 36 10-15,20 0-17 0,22 4 11 16,16 4 7-16,11 16-5 16,10 8 5-16,6 8-11 0,10 4 2 15,0 4-2-15,-5-4 0 16,0-4 6-16,-11-8-13 0,-10-12-204 15,-16-8-218-15,-43-48-220 16,42 32-176-16</inkml:trace>
          <inkml:trace contextRef="#ctx0" brushRef="#br0" timeOffset="17175.63">11799 6381 1811 0,'0'0'306'0,"-5"-60"-66"15,5 60-88-15,0 0-70 16,0 0 52-16,0 0 92 15,-22 64-60-15,1 24-33 0,-11 20-1 16,-5 16 8-16,-11 16-37 16,-11 4-24-16,-15 0-50 0,-6-8-6 15,-6-12-20-15,-4-12-3 16,10-21 8-16,10-19 0 15,12-20-12-15,15-12 7 0,17-12-3 16,26-28-4-16,-27 28 9 16,27-28-12-16,0 0 16 0,11 48-14 15,21 4 23-15,10 0-18 16,17 8 21-16,10 0-28 15,6 4 12-15,5 4-5 0,5-8-9 16,0 4-228-16,6 0-126 16,-1-4-422-16,6-4-279 15</inkml:trace>
        </inkml:traceGroup>
        <inkml:traceGroup>
          <inkml:annotationXML>
            <emma:emma xmlns:emma="http://www.w3.org/2003/04/emma" version="1.0">
              <emma:interpretation id="{AC24CFA9-6C6F-4955-B6BA-98F718CF0625}" emma:medium="tactile" emma:mode="ink">
                <msink:context xmlns:msink="http://schemas.microsoft.com/ink/2010/main" type="inkWord" rotatedBoundingBox="17072,11192 17225,11191 17229,11899 17076,11900"/>
              </emma:interpretation>
            </emma:emma>
          </inkml:annotationXML>
          <inkml:trace contextRef="#ctx0" brushRef="#br0" timeOffset="17721.63">12817 6361 1729 0,'0'0'229'0,"27"-48"-7"16,-27 48 144-16,0 0-90 0,16 56-72 16,-6 4-69-16,1 16-38 15,0 4-20-15,-6 0-37 0,0-4-19 16,1 0-9-16,-1-12-12 15,-5-4 0-15,-5-16 2 16,5-8-29-16,0-36-74 0,0 0-136 16,0 0-90-16,0 0 84 15,0 0 92-15,-27-72 77 16,16-8 12-16,1-12 15 15,-1-8 59-15,6 4 12 0,-6 12 122 16,6 20 61-16,-1 12-33 16,6 52-55-16,0 0-37 15,-10-44-29-15,10 44-17 0,0 0 99 16,0 0-65-16,-27 60-34 15,11 0-8-15,5 4-23 0,11 0-5 16,11 8 8-16,0-4-181 16,15 8-474-16,12-8-466 15</inkml:trace>
        </inkml:traceGroup>
        <inkml:traceGroup>
          <inkml:annotationXML>
            <emma:emma xmlns:emma="http://www.w3.org/2003/04/emma" version="1.0">
              <emma:interpretation id="{339DB410-1C10-408F-BABD-A609BD12E627}" emma:medium="tactile" emma:mode="ink">
                <msink:context xmlns:msink="http://schemas.microsoft.com/ink/2010/main" type="inkWord" rotatedBoundingBox="18335,11100 21389,11083 21401,13336 18348,13353"/>
              </emma:interpretation>
            </emma:emma>
          </inkml:annotationXML>
          <inkml:trace contextRef="#ctx0" brushRef="#br0" timeOffset="18454.83">15743 7676 1743 0,'0'-48'323'0,"0"8"-48"0,0 40-110 16,11-43-91-16,-11 43-5 15,0 0 52-15,37-28 5 16,-5 28 15-16,-32 0 3 15,32 48 0-15,-21 3-4 0,-6 5-47 16,-16 12-30-16,-5-4-37 16,-10 0-22-16,-6-4-1 0,-11 0-75 15,0-12-235-15,1-8-338 16,-1-16-361-16</inkml:trace>
          <inkml:trace contextRef="#ctx0" brushRef="#br0" timeOffset="18189.63">16010 6649 1354 0,'0'0'413'0,"0"0"44"16,-32 56-50-16,21 20-108 15,11 20-62-15,5 12-80 0,6 12-74 16,10 0-26-16,1-4-33 15,4-8-24-15,1-4 9 16,-1-9-116-16,-4-11-312 0,-1-12-479 16</inkml:trace>
          <inkml:trace contextRef="#ctx0" brushRef="#br0" timeOffset="18891.63">15455 6629 1352 0,'0'0'299'16,"0"0"-35"-16,0 0 13 16,0 0-13-16,-26 68-59 0,15 4-30 15,6 12-23-15,-1 8-33 16,1 24-6-16,5 12-31 15,-11 8-33-15,1 12-25 16,-12 3 5-16,-4-7-13 0,4-4-16 16,1-8 2-16,0-16 8 15,-1-12-1-15,6-20 6 16,0-16-15-16,6-20 26 0,10-48 29 15,0 0-30-15,0 0-7 16,-43 8-18-16,6-28 6 0,-6-16-11 16,6-28 5-16,0-12-5 15,5-8-6-15,10-4 18 16,12 0-12-16,10 4-2 15,10 4 12-15,12 12-12 0,10 4 1 16,5 12-141-16,-5 4-260 16,5 8-460-16</inkml:trace>
          <inkml:trace contextRef="#ctx0" brushRef="#br0" timeOffset="19312.83">14938 7485 1674 0,'0'0'88'0,"0"0"33"0,-32 52-76 15,16-9 5-15,6 1-24 16,10-44-45-16,-11 52 39 15,0-12-17-15,11-40-29 0,0 0-17 16,0 0-38-16,0 0-119 16,0 0 6-16,0 0 120 15,0 0 42-15,0 0 140 0,-32-4 51 16,32 4 25-16,0 0-43 15,0 0-9-15,0 0-49 16,0 0 26-16,-37 8 92 16,0 8-57-16,-6 4 4 0,-5 0-6 15,0 0-45-15,-10 0-10 16,-1-8-42-16,0-4 2 0,-5-4 10 15,6-4 0-15,4-4-17 16,6-8-10-16,0-4-21 16,16-4-2-16,0-8 0 0,32 28-24 15,-32-56-149-15,11 0-185 16,5 0-336-16,11-3-128 15</inkml:trace>
          <inkml:trace contextRef="#ctx0" brushRef="#br0" timeOffset="19484.43">14453 6853 2058 0,'0'0'31'0,"0"0"18"15,0 0-12-15,0 0-33 16,0 0 6-16,38 20-158 15,-6 12-408-15,-11 24-142 16</inkml:trace>
          <inkml:trace contextRef="#ctx0" brushRef="#br0" timeOffset="19641.43">14176 8372 2277 0,'0'0'56'0,"0"0"-5"16,0 0-51-16,53-32 21 15,1-4-140-15,-1-16-425 0</inkml:trace>
          <inkml:trace contextRef="#ctx0" brushRef="#br0" timeOffset="19843.23">14197 7177 2244 0,'59'-4'44'0,"16"-16"-54"0,21-8-126 16,10-16-388-16,11 0-273 16</inkml:trace>
          <inkml:trace contextRef="#ctx0" brushRef="#br0" timeOffset="20467.23">17022 6205 1626 0,'0'0'90'0,"0"0"23"0,0 0 232 16,0 0-47-16,-21 56-105 15,21 0-22-15,11 4-32 16,-1 0 0-16,1-4-37 0,0-4-33 16,-1 0-12-16,1-8-32 15,-6 0-25-15,-5-44 21 0,6 44-28 16,-6-44-29-1,0 0-127-15,0 0-132 0,0 0-139 16,0 0 0-16,0 0 73 16,0 0 98-16,0 0 41 15,-43-60 80-15,11-4 53 0,11-4 54 16,-1 4 54-16,12-4 112 15,-1 8 96-15,0 4 48 0,11 56 31 16,-10-56-6-16,10 56-85 16,0 0-83-16,0 0-69 15,0 0-19-15,0 0-30 0,0 0-14 16,0 0 129-16,0 0-30 15,0 0-49-15,-11 76-4 16,0-4-27-16,6-4-19 16,5 4 15-16,5-4-15 0,1 0-286 15,-1-4-533-15</inkml:trace>
        </inkml:traceGroup>
        <inkml:traceGroup>
          <inkml:annotationXML>
            <emma:emma xmlns:emma="http://www.w3.org/2003/04/emma" version="1.0">
              <emma:interpretation id="{C853401F-EBA9-4BC0-8E20-1B41843D29C1}" emma:medium="tactile" emma:mode="ink">
                <msink:context xmlns:msink="http://schemas.microsoft.com/ink/2010/main" type="inkWord" rotatedBoundingBox="22210,12133 22591,12131 22599,13572 22218,13575"/>
              </emma:interpretation>
            </emma:emma>
          </inkml:annotationXML>
          <inkml:trace contextRef="#ctx0" brushRef="#br0" timeOffset="21886.83">18280 8048 811 0,'0'0'241'16,"0"0"89"-16,0 0 40 0,0 0-13 15,0 0-27-15,0 0-46 16,0 0-64-16,0 0-21 16,0 0-33-16,0 0-61 0,0 0-30 15,-43 24-34-15,11-12-15 16,32-12-3-16,0 0-23 15,-32 8 13-15,32-8-13 0,0 0-31 16,0 0-14-16,0 0 6 16,0 0 31-16,32-40-9 0,-32 40 4 15,38-8 13-15,-38 8-7 16,0 0 27-16,0 72 18 15,-11 0 18-15,-21-4-5 16,-5 8-31-16,-6-4-7 0,1 4-2 16,-1-8 2-16,6-8-48 15,-1-12-241-15,38-48-524 16,-58 40-389-16</inkml:trace>
          <inkml:trace contextRef="#ctx0" brushRef="#br0" timeOffset="22089.63">18147 7253 3151 0,'0'0'236'15,"0"0"39"-15,0 0-32 0,0 0-51 16,0 0-86-16,0 0-30 15,0 0-51-15,0 0-22 16,0 0-119-16,0 0-310 0,0 0-358 16,0 0-501-16</inkml:trace>
        </inkml:traceGroup>
      </inkml:traceGroup>
      <inkml:traceGroup>
        <inkml:annotationXML>
          <emma:emma xmlns:emma="http://www.w3.org/2003/04/emma" version="1.0">
            <emma:interpretation id="{A3CB378B-9644-45BE-8594-A21BDD8E5D37}" emma:medium="tactile" emma:mode="ink">
              <msink:context xmlns:msink="http://schemas.microsoft.com/ink/2010/main" type="line" rotatedBoundingBox="10939,14350 15327,14708 15225,15951 10838,15593"/>
            </emma:interpretation>
          </emma:emma>
        </inkml:annotationXML>
        <inkml:traceGroup>
          <inkml:annotationXML>
            <emma:emma xmlns:emma="http://www.w3.org/2003/04/emma" version="1.0">
              <emma:interpretation id="{9485D03F-845D-47EF-BED6-92E45CB039FF}" emma:medium="tactile" emma:mode="ink">
                <msink:context xmlns:msink="http://schemas.microsoft.com/ink/2010/main" type="inkWord" rotatedBoundingBox="10939,14350 15327,14708 15225,15951 10838,15593"/>
              </emma:interpretation>
            </emma:emma>
          </inkml:annotationXML>
          <inkml:trace contextRef="#ctx0" brushRef="#br0" timeOffset="50497.28">6645 9483 942 0,'-21'-12'259'15,"21"12"33"-15,0 0-18 16,0 0-82-16,0 0 15 16,0 0 16-16,5 36 53 15,11 12-58-15,11 12-74 0,5 12-33 16,0 4-4-16,5 12-19 15,-5 0-13-15,0-4 4 0,0 4-14 16,-11-8-24-16,-5-4-11 0,-5-4-13 16,-6-4 0-16,1-16-8 15,-1-12-9-15,-5-40 0 0,5 36 0 16,-5-36 13-16,0 0 4 15,0 0-6-15,0 0-11 0,37-60-15 16,6-20-29-16,16-24-37 16,15-12 19-16,1 16 36 0,-6 16 3 15,1 20 9-15,-6 28 0 16,-6 20 5-16,-10 24 6 0,-11 24 12 15,-10 16 38-15,-22 16 27 16,-21 16-19-16,-16 0-18 0,-10 4-14 16,-17 0-17-16,1-8-1 0,-12-4-5 15,1-8-20-15,0-9-67 16,-1-7-55-16,6-12-55 0,6-12-101 15,10-8-276-15,11-16-294 16</inkml:trace>
          <inkml:trace contextRef="#ctx0" brushRef="#br0" timeOffset="50793.68">7903 9911 2020 0,'0'0'379'16,"21"60"0"-16,-10 0-54 15,0 4-80-15,-1 8-58 0,-4 0-66 16,4 4-46-16,6-8-26 16,-5 0-27-16,5-8-7 0,-6-12-11 15,1-8-4-15,-11-40 9 16,0 0-2-16,0 0 10 0,0 0 0 15,0 0-17-15,0 0 4 16,0 0-8-16,5-52-36 0,6-20-44 16,0-16-14-16,5-8 4 0,0-4-31 15,5 12-82-15,6 8-167 16,-1 20-254-16,6 16-184 0</inkml:trace>
          <inkml:trace contextRef="#ctx0" brushRef="#br0" timeOffset="51152.48">8494 10307 1930 0,'43'24'364'16,"0"-16"-43"-16,-1-8-60 0,12-8-97 15,-1-8-82-15,11 0-37 0,5-12-23 16,-5-8-12-16,-5 4-30 15,-17 0-104-15,-4-4-84 0,-22 4 16 16,-11-4 74-16,-5 36 44 16,-32-36 26-16,-11 16 25 0,-4 12 2 15,-12 8 8-15,0 24 16 16,-5 8 37-16,-5 20 77 0,5 4 44 15,5 8 11-15,11-4-29 16,11 0-20-16,16-4-1 0,15-4-9 16,22-8-12-16,22 0-38 0,26-12-26 15,21-8-19-15,22-12-29 16,5-12-169-16,-1-8-252 0,1-8-346 15,-5-4-143-15</inkml:trace>
          <inkml:trace contextRef="#ctx0" brushRef="#br0" timeOffset="51511.29">9742 10203 1968 0,'0'0'319'0,"-32"-40"-5"15,5 8-49-15,0 8-73 0,-5 8-76 16,0 8-57-16,0 4-33 15,0 12-9-15,-5 16 23 0,0 12 16 16,0 12 5-16,5 8-10 16,0 4-3-16,16 4 3 0,10-4 4 15,6-4-1-15,16-4-10 16,11-8-16-16,5-9-10 0,0-11-9 15,5-12-2-15,-5-8-24 16,5-12-29-16,-5-16 1 0,0-7 14 16,-5-17-3-16,-6-4-3 0,1-8 14 15,-6-16 18-15,0 0 5 16,-11 12 80-16,0 12 73 0,1 16-24 15,-6 36-41-15,0 0-36 16,0 0 17-16,0 0 5 16,-27 60-38-16,11 8-10 0,5 0-18 15,6 8-4-15,10-4-50 0,6 4-53 16,16-5-111-16,-1-11-139 15,12-8-273-15,-1-16-469 0</inkml:trace>
          <inkml:trace contextRef="#ctx0" brushRef="#br0" timeOffset="51994.89">10573 9967 2054 0,'0'0'345'0,"0"0"46"0,0 0-43 16,0 0-95-16,-37 36-92 0,-6 0-83 16,-10 4-24-16,0 4-21 15,-6 0-24-15,0-4 0 0,11-8-4 16,6-4-5-16,10-8-8 15,32-20 8-15,0 0 8 0,0 0-1 16,0 0 90-16,-22 44 8 16,22-44 9-16,16 56-1 0,22-4-51 15,4-8-9-15,12 4-38 16,10-4-2-16,16 0-4 0,0-1-66 15,15 1-197-15,7 0-200 16,10-4-297-16,10-8-444 0</inkml:trace>
          <inkml:trace contextRef="#ctx0" brushRef="#br0" timeOffset="51698.49">10184 9771 2732 0,'-11'64'298'15,"1"8"-17"-15,4 8 6 16,1 12-23-16,5 4-88 0,11 4-65 15,5 4-41-15,5 4-30 16,6 0-35-16,10-5-116 0,-5-11-174 16,5-8-93-16,-10-16-209 0,0-16-335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3:50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721512-E57A-43CF-A59F-CC3368B46CA1}" emma:medium="tactile" emma:mode="ink">
          <msink:context xmlns:msink="http://schemas.microsoft.com/ink/2010/main" type="writingRegion" rotatedBoundingBox="9581,10657 10700,10657 10700,17980 9581,17980"/>
        </emma:interpretation>
      </emma:emma>
    </inkml:annotationXML>
    <inkml:traceGroup>
      <inkml:annotationXML>
        <emma:emma xmlns:emma="http://www.w3.org/2003/04/emma" version="1.0">
          <emma:interpretation id="{9771A885-D3BF-41C9-A1EB-527D026957C2}" emma:medium="tactile" emma:mode="ink">
            <msink:context xmlns:msink="http://schemas.microsoft.com/ink/2010/main" type="paragraph" rotatedBoundingBox="9581,10657 10700,10657 10700,17980 9581,17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2EC36E-293F-4F5E-AB72-3834FCEC0CC2}" emma:medium="tactile" emma:mode="ink">
              <msink:context xmlns:msink="http://schemas.microsoft.com/ink/2010/main" type="line" rotatedBoundingBox="9581,10657 10700,10657 10700,17980 9581,17980"/>
            </emma:interpretation>
          </emma:emma>
        </inkml:annotationXML>
        <inkml:traceGroup>
          <inkml:annotationXML>
            <emma:emma xmlns:emma="http://www.w3.org/2003/04/emma" version="1.0">
              <emma:interpretation id="{8A54E8B9-F372-439F-853B-B5FF75D066BD}" emma:medium="tactile" emma:mode="ink">
                <msink:context xmlns:msink="http://schemas.microsoft.com/ink/2010/main" type="inkWord" rotatedBoundingBox="9581,10657 10028,10657 10028,12751 9581,12751"/>
              </emma:interpretation>
            </emma:emma>
          </inkml:annotationXML>
          <inkml:trace contextRef="#ctx0" brushRef="#br0">5670 5778 842 0,'0'0'234'0,"0"0"-16"15,0 0-37-15,0 0-19 0,0 0-43 16,0 0 16-16,0 0-71 15,0 0-29-15,0 0 3 0,0 0-27 16,0 0-5-16,0 0-6 16,-38 4 0-16,6 8 8 0,0 12-8 15,-5 8-5-15,0 4 0 16,5 12 38-16,0 8 63 15,5 7 33-15,6 5-14 0,5 0-20 16,5 4-12-16,6 0 1 16,10-4-11-16,1-4-23 15,4 0-12-15,1-12-3 0,0-8-33 16,-6-8 19-16,0-4-11 15,1-8 9-15,-6-24 9 16,0 32-1-16,0-32-4 0,-22 36-7 16,-4-4-20-16,-1-16 16 15,27-16 0-15,-27 20-2 0,27-20-15 16,-32-4 2-16,32 4 11 15,0 0-5-15,-10-44-12 0,15 8-7 16,11 4 19-16,-16 32 0 16,37-24-7-16,1 16 11 15,-1 8 38-15,-5 16 21 0,0 12 17 16,-6 8 9-16,1 12-13 15,-6 4 17-15,1 12 15 0,-1 4-11 16,-5 4 17-16,-5 0 12 16,-1 8 15-16,1-4 0 0,-6 4 6 15,1-8-47-15,4 4 10 16,1-13-22-16,-6 1 3 0,6-12-33 15,-6-12-30-15,6-4-9 16,-11-36-61-16,11 40-37 16,-11-40-92-16,0 0-90 15,10 32-100-15,-10-32-116 0,0 0-300 16,0 0-307-16</inkml:trace>
        </inkml:traceGroup>
        <inkml:traceGroup>
          <inkml:annotationXML>
            <emma:emma xmlns:emma="http://www.w3.org/2003/04/emma" version="1.0">
              <emma:interpretation id="{B0C6B0F3-63E9-4288-AD19-4AA053D9C67A}" emma:medium="tactile" emma:mode="ink">
                <msink:context xmlns:msink="http://schemas.microsoft.com/ink/2010/main" type="inkWord" rotatedBoundingBox="10375,15561 10700,15561 10700,17980 10375,17980"/>
              </emma:interpretation>
            </emma:emma>
          </inkml:annotationXML>
          <inkml:trace contextRef="#ctx0" brushRef="#br0" timeOffset="967.2">6059 10698 1243 0,'0'0'236'0,"21"-12"8"16,-21 12 3-16,0 0-71 0,21-4 8 15,-21 4-14-15,16 0-56 16,-16 0-26-16,22 8-41 0,-22-8 3 16,0 0 25-16,0 0 19 15,21 48 12-15,-5-4 28 0,-5 0 5 16,-11 8-8-16,5 4-18 15,-5 0-26-15,0 4 46 0,5 0 1 16,1 0-14-16,-1 0 21 16,6-4-44-16,-1 4 9 15,1-4-18-15,0-4-6 0,5-4-18 16,5-4-13-16,0-4 7 0,1-4-29 15,-22-36-20-15,32 44 9 16,-32-44-9-16,21 32-7 0,-21-32 6 16,0 0-5-16,0 0 2 15,0 0-5-15,0 0 3 0,0 0 0 16,0 0 6-16,0 0-6 15,0 0-3-15,0 0-6 0,0 0-11 16,0 0-29-16,0 0-23 16,0 0 4-16,0 0 9 0,0 0 39 15,0 0 10-15,-21 32-3 16,-6 0 10-16,6 12-14 0,-6 0 6 15,6 0 3-15,5 8 14 16,0 0-9-16,0 4 8 0,5 0 11 16,6-1 13-16,-1 1 55 0,1 4 13 15,5 0 9-15,5 4 25 16,-5-4 13-16,6 0 69 0,4 4-15 15,6-4 20-15,6 0 46 16,-6 4-35-16,5-4-25 16,-5 0-55-16,0-12-69 0,-5 0-27 15,-11-48-34-15,16 44-11 0,-16-44-20 16,0 0-21-16,16 44-83 15,-16-44-145-15,0 0-327 0,0 0-282 16,0 0-64-16,0 0-197 16,-32 24-288-16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4:11.6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A651D3-C061-4451-9812-34153C4619C8}" emma:medium="tactile" emma:mode="ink">
          <msink:context xmlns:msink="http://schemas.microsoft.com/ink/2010/main" type="inkDrawing" rotatedBoundingBox="3367,20160 3559,17726 3889,17752 3698,20186" shapeName="Other"/>
        </emma:interpretation>
      </emma:emma>
    </inkml:annotationXML>
    <inkml:trace contextRef="#ctx0" brushRef="#br0">125 0 419 0,'0'0'137'0,"0"0"34"0,0 0 2 16,0 0 33-16,0 0 31 16,0 0-9-16,0 0-22 0,0 0-67 15,0 0-52-15,0 0 11 16,0 0 0-16,0 0-50 15,0 0-14-15,0 0 5 0,0 0-47 16,0 0 31-16,0 0-38 16,0 0 26-16,0 0-21 0,0 0 14 15,0 0-9-15,0 0-2 0,0 0 96 16,0 0 17-16,0 0 8 15,0 40 23-15,5 12 13 0,6 20 0 16,-6 16-7-16,1 12-36 16,4 8-38-16,1 0-16 0,5-4 3 15,0 0-23-15,5-13-10 16,-5-3-13-16,5-12 6 15,-5-16-11-15,0-16-1 0,0-12-4 16,-16-32 3-16,0 0 1 0,16 12-14 16,-16-12-43-16,22-52-38 15,-12-8-26-15,-10-8-10 0,-5 8 54 16,-6 0 35-16,-5 8 10 0,-5 13 17 15,21 39-4-15,-43-28-8 16,6 24 56-16,0 24 58 0,0 20 24 16,-1 19-30-16,1 17 4 0,5 8 27 15,11 20-24-15,10 8-15 16,0 12-13-16,6-4-14 15,10 8 22-15,6-8-26 0,0-8-12 16,5-4-13-16,-6-4-17 16,1-8-4-16,-6-8-97 0,-5-16-127 15,-10-5-153-15,-6-15-341 0,16-52-505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2:54.9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BB3F9F-D1AD-44AD-80FC-8CD244B53D99}" emma:medium="tactile" emma:mode="ink">
          <msink:context xmlns:msink="http://schemas.microsoft.com/ink/2010/main" type="writingRegion" rotatedBoundingBox="3428,1275 24853,20 25405,9452 3981,10706"/>
        </emma:interpretation>
      </emma:emma>
    </inkml:annotationXML>
    <inkml:traceGroup>
      <inkml:annotationXML>
        <emma:emma xmlns:emma="http://www.w3.org/2003/04/emma" version="1.0">
          <emma:interpretation id="{054C59D3-C321-494D-95C2-B27B2DB37529}" emma:medium="tactile" emma:mode="ink">
            <msink:context xmlns:msink="http://schemas.microsoft.com/ink/2010/main" type="paragraph" rotatedBoundingBox="3428,1275 8630,970 8689,1986 3488,2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3F770C-759E-45E1-A7F4-9FB538477CFF}" emma:medium="tactile" emma:mode="ink">
              <msink:context xmlns:msink="http://schemas.microsoft.com/ink/2010/main" type="line" rotatedBoundingBox="3428,1275 8630,970 8689,1986 3488,2291"/>
            </emma:interpretation>
          </emma:emma>
        </inkml:annotationXML>
        <inkml:traceGroup>
          <inkml:annotationXML>
            <emma:emma xmlns:emma="http://www.w3.org/2003/04/emma" version="1.0">
              <emma:interpretation id="{31D3EE2A-7146-4E19-9EB1-6697827ADC62}" emma:medium="tactile" emma:mode="ink">
                <msink:context xmlns:msink="http://schemas.microsoft.com/ink/2010/main" type="inkWord" rotatedBoundingBox="3428,1275 7716,1024 7775,2040 3488,2291"/>
              </emma:interpretation>
            </emma:emma>
          </inkml:annotationXML>
          <inkml:trace contextRef="#ctx0" brushRef="#br0">-404-3339 1526 0,'0'0'395'0,"0"0"-8"16,0-19-40-16,0 19-100 15,-10-11-112-15,-4 1-77 0,-3 6-33 16,-7 4-14-16,-3 4-14 15,-7 17 6-15,-7 19-6 0,-4 13 6 16,1 15 20-16,6 6 6 16,7 0 5-16,11-2-4 15,17-7-18-15,13-9-12 16,24-12 2-16,14-12 8 0,10-11-13 15,7-11-86-15,0-13-192 16,3-11-255-16,-6-9-222 0</inkml:trace>
          <inkml:trace contextRef="#ctx0" brushRef="#br0" timeOffset="202.8">-62-3258 1748 0,'0'0'467'0,"0"0"-92"0,7 33-63 15,0 8-62-15,0 11-84 16,3 3-49-16,4 3-65 0,3 0-25 16,3-2-6-16,-3-3-129 15,0-11-214-15,0-7-323 0,-3-9-284 16</inkml:trace>
          <inkml:trace contextRef="#ctx0" brushRef="#br0" timeOffset="374.4">47-3574 2383 0,'-13'-21'215'16,"13"21"-77"-16,0 0-47 15,0 0-50-15,0 0-14 0,0 0-27 16,0 0-259-16,37 17-368 15,-6 6-166-15</inkml:trace>
          <inkml:trace contextRef="#ctx0" brushRef="#br0" timeOffset="748.8">331-3237 1944 0,'0'0'370'15,"4"-23"-123"-15,-4 23-65 16,20-12 22-16,1 17-83 15,9 13-59-15,-2 10-18 0,-1 9-21 16,1 8 0-16,-11 6-14 16,-7 4-1-16,-7 6 7 0,-3-3-18 15,-3-7 5-15,-4-7-9 16,-3-11 12-16,0-10-13 15,10-23 10-15,0 0-17 0,0 0-2 16,-11-42 13-16,15-11-18 16,6-12 22-16,10-10-7 0,4 1 7 15,7 9-4-15,-4 7 1 16,-3 14 15-16,4 18 88 0,-1 15 24 15,-3 13-12-15,0 16-10 16,3 13-12-16,-3 6-7 0,4 5-48 16,-4 4-14-16,3 0-7 15,0 1-22-15,-3-1-109 0,0-4-182 16,0 0-273-1,3-10-434-15</inkml:trace>
          <inkml:trace contextRef="#ctx0" brushRef="#br0" timeOffset="1326">1206-3588 1624 0,'21'0'330'0,"-1"17"65"0,4 13-58 15,7 14-85-15,7 7-62 16,10 7-60-16,10-2-55 0,7 0-32 15,10-5-18-15,-3-7-16 16,-4-9-9-16,-10-8 13 0,-10-3-19 16,-14-8 16-16,-6-4-7 15,-11-10-12-15,-17-2 5 0,0 0-17 16,3-19 21-1,-3 19-12-15,-20-14 12 0,-11 10-14 16,-10 11 18-16,-10 16-2 16,-11 12-2-16,0 11 13 0,1 5-13 15,6 5 15-15,7 0-19 16,7-5 10-16,11-7-9 0,6-5-150 15,7-11-265-15,17-28-308 16,0 0-191-16</inkml:trace>
          <inkml:trace contextRef="#ctx0" brushRef="#br0" timeOffset="1684.8">1685-3632 1872 0,'3'33'234'0,"11"2"-7"0,7 2 5 16,9 0-76-16,11 0-21 15,11-2-65-15,9-5-24 16,1-2-37-16,3-2 15 0,-4-6-24 15,1-1 13-15,-7-5-2 16,-8 0-11-16,-9-5-13 0,-7 0 25 16,-11-2-18-16,-20-7 19 15,0 0-19-15,0 0 6 0,-17 31 0 16,-10-1 10-16,-11 7 0 15,-3 7 19-15,-10 5 17 16,0 4-24-16,-4 3 4 0,0-5-26 16,1 0 10-16,6-7-5 15,3-4-5-15,4-8-21 0,10-6-264 16,8-5-362-16,23-21-323 15</inkml:trace>
          <inkml:trace contextRef="#ctx0" brushRef="#br0" timeOffset="2137.2">3039-3444 1526 0,'0'0'257'16,"14"12"91"-16,-14-12-51 0,0 0-61 15,0 0-62-15,0 0 12 16,0 0-100-16,-18 0-38 16,-12-5-39-16,-11-2 1 0,0-7-24 15,3-2-18-15,7-2-41 16,7-3 17-16,7-2 13 15,10-1 14-15,14 6 18 0,10 6 5 16,11 5 2-16,6 12 4 16,14 6-3-16,3 13 58 15,4 10 5-15,3 8-14 0,0 2-17 16,0 3-9-16,-7-1 1 15,1-2 16-15,-1-2-6 0,-10-9-26 16,-3-10 5-16,-4-5-25 16,-7-8-196-16,-6-3-308 0,-21-7-403 15</inkml:trace>
          <inkml:trace contextRef="#ctx0" brushRef="#br0" timeOffset="2340">3500-3711 2679 0,'-20'12'364'16,"20"-12"10"-16,-21 30 6 0,4-4-47 16,0 6-35-16,0 5-54 15,-3 7-62-15,-8 5-89 0,-6 7-45 16,-7 4-18-16,-7 5-21 15,-3 3-284-15,-11 4-167 16,1 2-59-16,-1-2-113 16,8-2-494-16</inkml:trace>
        </inkml:traceGroup>
        <inkml:traceGroup>
          <inkml:annotationXML>
            <emma:emma xmlns:emma="http://www.w3.org/2003/04/emma" version="1.0">
              <emma:interpretation id="{641159ED-159F-43DE-BB47-60321F32027E}" emma:medium="tactile" emma:mode="ink">
                <msink:context xmlns:msink="http://schemas.microsoft.com/ink/2010/main" type="inkWord" rotatedBoundingBox="8400,1066 8634,1052 8686,1925 8451,1938"/>
              </emma:interpretation>
            </emma:emma>
          </inkml:annotationXML>
          <inkml:trace contextRef="#ctx0" brushRef="#br0" timeOffset="3010.8">4307-3253 1022 0,'17'16'363'0,"0"0"29"16,-17-16 18-16,21 19-36 16,-11-5-72-16,-10-14-44 0,0 0-13 15,0 0-101-15,0 0-61 16,-24 7-48-16,-3-12-18 0,-4-2-8 15,0-4 0-15,7-6-12 16,7-4-4-16,10-4 3 16,11-3-6-16,13-2 3 0,10 4 2 15,4 8 0-15,3 8 13 16,0 13-15-16,-3 13 7 15,-3 10 12-15,-8 8 8 0,-10 10 32 16,-10 5 1-16,-6 5-20 16,-8-3-13-16,-3 0-9 0,-11-7 12 15,1-5-158-15,-7-4-201 16,-4-7-331-16,4-7-405 0</inkml:trace>
          <inkml:trace contextRef="#ctx0" brushRef="#br0" timeOffset="3198">4331-3764 3122 0,'0'0'219'0,"-3"19"11"16,3-19-72-16,0 20-71 0,0-20-34 15,0 0-47-15,7 21-248 16,-7-21-396-16,0 0-642 0</inkml:trace>
        </inkml:traceGroup>
      </inkml:traceGroup>
    </inkml:traceGroup>
    <inkml:traceGroup>
      <inkml:annotationXML>
        <emma:emma xmlns:emma="http://www.w3.org/2003/04/emma" version="1.0">
          <emma:interpretation id="{C37A797C-2C25-4FE6-AFF4-42630F6782AE}" emma:medium="tactile" emma:mode="ink">
            <msink:context xmlns:msink="http://schemas.microsoft.com/ink/2010/main" type="paragraph" rotatedBoundingBox="3587,2586 24839,292 25141,3087 3889,5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F74F6-3F3F-4D9F-893E-90E650626AAE}" emma:medium="tactile" emma:mode="ink">
              <msink:context xmlns:msink="http://schemas.microsoft.com/ink/2010/main" type="line" rotatedBoundingBox="3587,2586 24839,292 25141,3087 3889,5381"/>
            </emma:interpretation>
          </emma:emma>
        </inkml:annotationXML>
        <inkml:traceGroup>
          <inkml:annotationXML>
            <emma:emma xmlns:emma="http://www.w3.org/2003/04/emma" version="1.0">
              <emma:interpretation id="{59AD9829-E245-437B-B808-3ABF1D5B245B}" emma:medium="tactile" emma:mode="ink">
                <msink:context xmlns:msink="http://schemas.microsoft.com/ink/2010/main" type="inkWord" rotatedBoundingBox="3621,2899 7423,2488 7590,4036 3788,4446"/>
              </emma:interpretation>
            </emma:emma>
          </inkml:annotationXML>
          <inkml:trace contextRef="#ctx0" brushRef="#br0" timeOffset="-27768.05">1668-2020 2344 0,'0'0'323'16,"0"0"-10"-16,0 0-67 0,-17 18-7 16,-7 26-69-16,-3 21-65 15,-4 17-27-15,-3 18 52 16,3 11-11-16,4 5-9 0,9-4 53 15,8-3-3-15,14-7-46 16,9-5-48-16,15-6-21 0,9-10-26 16,11-9-33-1,10-7-65-15,4-14-211 0,3-11-166 16,-7-12-250-16,3-17-621 15</inkml:trace>
          <inkml:trace contextRef="#ctx0" brushRef="#br0" timeOffset="-27237.65">2352-1287 1694 0,'0'0'342'0,"0"0"83"15,0 0-83-15,0 0-108 0,0 0-106 16,0 0-49-16,0 0-18 15,0 0 5-15,0 0 5 0,0 0-29 16,24-11-27-16,0-17-4 16,-1-16-5-16,1-14 3 15,0-10-12-15,0-10 10 0,-7 3-15 16,-3 13 16-16,-4 10-8 15,1 15 22-15,-8 9-7 0,0 10 59 16,-3 18-42-16,0 0-8 16,-17 23-14-16,4 12 18 15,-1 9 22-15,4 7 35 16,6 5 10-16,4 0-11 0,4-3 2 15,6-4-32-15,7-5-11 16,0-9-14-16,4-5-22 0,3-9-119 16,-7-5-150-16,0-11-199 15,-17-5-491-15</inkml:trace>
          <inkml:trace contextRef="#ctx0" brushRef="#br0" timeOffset="-27050.45">2584-2266 2811 0,'0'0'207'16,"0"0"19"-16,-14 4-76 15,14-4-64-15,0 0-37 16,0 0-24-16,0 0-49 0,0 0-265 15,21 19-400-15,3-3-340 16</inkml:trace>
          <inkml:trace contextRef="#ctx0" brushRef="#br0" timeOffset="-26691.65">2947-1563 2959 0,'27'2'205'0,"7"-4"-64"16,4-5-63-16,3 0-35 16,0-2-18-16,3 4-8 15,-6-2-10-15,-7 5-35 0,-8 0-145 16,-23 2-82-16,21 7-50 15,-21-7-176-15,-10 28-114 0,-14-1 142 16,-7 4 145-16,-10 1 158 16,0-2 65-16,-3-2 89 15,3-7 159-15,6-2 198 0,11-8 2 16,7-2 3-16,17-9-62 15,0 0-32-15,0 0 22 0,0 0-88 16,31-2-88-16,7-5-55 16,3-2-32-16,3-5-18 15,1 0-31-15,-1 0-268 0,0-4-554 16</inkml:trace>
          <inkml:trace contextRef="#ctx0" brushRef="#br0" timeOffset="-28984.86">-113-1558 773 0,'0'0'211'16,"0"0"112"-16,0 0-59 15,0 0-42-15,0 0-35 16,0 0 10-16,17 2 46 0,-17-2-45 15,0 0-74-15,0 0-54 16,0 0-35-16,-27-11-22 16,-4 4-9-16,-7 4-2 0,1 3-9 15,-4 3 0-15,-4 4 13 16,1 2 6-16,6 5-15 0,-3 7 26 15,10 6 53-15,7 13 103 16,4 9-35-16,10 6-15 16,6 1-44-16,8 2-6 15,2-4-33-15,8-1-3 0,3-4-11 16,4 0-28-16,3-5 6 15,-4-3-10-15,4-3-51 0,0-8-158 16,-24-30-176-16,21 35-257 16,-21-35-260-16</inkml:trace>
          <inkml:trace contextRef="#ctx0" brushRef="#br0" timeOffset="-28766.46">-496-1017 1748 0,'0'0'340'0,"0"0"-25"16,0 0-81-16,0 0-109 16,0 0 41-16,0 0-59 15,34-7-38-15,11-5-45 0,6-2-2 16,0 0-174-16,4-4-374 15,-7-3-515-15</inkml:trace>
          <inkml:trace contextRef="#ctx0" brushRef="#br0" timeOffset="-28392.05">167-1108 2277 0,'0'0'78'15,"0"0"58"-15,0 0 121 16,0 0-65-16,21 30-76 16,-4-2-50-16,-4-4-21 0,8-1-10 15,-1-5-4-15,11 1-14 16,3-3-2-16,4-7-8 0,0-4-7 15,-1-5 13-15,-3-7-16 16,-6-7 9-16,-8-7-2 16,-9-4-9-16,-8-8 1 0,-6-6 6 15,-8-1-7-15,-6 1 30 16,0 6 97-16,-3 5 17 0,2 8 6 15,1 8-77-15,0 7-42 16,0 10-1-16,-3 7-25 16,6 1-11-16,14-13-56 15,-17 31-139-15,7-6-128 0,6-2-190 16,4-23-299-16,7 28-70 15</inkml:trace>
          <inkml:trace contextRef="#ctx0" brushRef="#br0" timeOffset="-28095.65">728-1289 1948 0,'0'0'374'0,"13"21"-47"15,-2 7-73-15,2 7-81 0,1 2-29 16,0 2-29-16,-1 1-31 15,5-3-41-15,-1 0-15 0,-4-7-17 16,-2-4 14-16,-11-26 21 16,0 0 118-16,6 25 102 0,-6-25 86 15,0 0-114-15,0 0-91 16,0 0 2-16,0 0-58 15,-17-46-19-15,7-3-85 0,3-4 19 16,7-5-6-16,4 0-91 16,6-3-196-16,4 8-154 15,6 0-99-15,1 4-301 0,9 0-426 16</inkml:trace>
        </inkml:traceGroup>
        <inkml:traceGroup>
          <inkml:annotationXML>
            <emma:emma xmlns:emma="http://www.w3.org/2003/04/emma" version="1.0">
              <emma:interpretation id="{94B66265-718F-4C42-BDCB-46943B510935}" emma:medium="tactile" emma:mode="ink">
                <msink:context xmlns:msink="http://schemas.microsoft.com/ink/2010/main" type="inkWord" rotatedBoundingBox="8049,2701 10156,2473 10268,3504 8161,3731"/>
              </emma:interpretation>
            </emma:emma>
          </inkml:annotationXML>
          <inkml:trace contextRef="#ctx0" brushRef="#br0" timeOffset="-26020.85">3979-1832 1362 0,'0'0'461'0,"0"0"-40"16,0 0-74-16,0 0-143 15,0 0-93-15,-21 2-40 0,21-2 5 16,-17-5-34-16,17 5-15 15,0 0-19-15,-17-23-15 16,10-2-9-16,11-10-66 0,10-7 21 16,9-2 16-16,12 2 15 15,-1 10-14-15,7 11 12 0,-7 9 25 16,0 15 2-16,-6 8-3 15,-8 15 37-15,-6 8 24 16,-7 8 12-16,-11 9 6 16,-13 0-9-16,-10 7-2 0,-7-2-21 15,-7 0-13-15,0-5-4 16,3-2 26-16,4-12 24 0,6-5-14 15,8-8 8-15,20-24 19 16,-17 21-11-16,17-21 41 16,-4 20 70-16,4-20-34 0,31 19-22 15,7-12-34-15,6 0-26 16,7-7 11-16,4 2 13 0,0-2-26 15,0-2 2-15,-8 0 2 16,1-3 2-16,-7 3 4 0,-3-1-11 16,-11 1-26-1,-3 0-40-15,-24 2 23 0,0 0 1 16,0 0-24-16,24-5-16 15,-24 5-238-15,0 0-202 0,0 0-150 16,0 0-464-16</inkml:trace>
          <inkml:trace contextRef="#ctx0" brushRef="#br0" timeOffset="-25459.25">5005-1489 1452 0,'0'0'305'0,"0"0"44"0,0 0-57 15,0 0-81-15,0 0-26 16,0 0-50-16,0 0-7 0,-17 10-32 15,17-10-28-15,0 0-38 16,-18 2-16-16,18-2-7 16,0 0-7-16,0 0-24 15,-13-25-17-15,9-1-26 0,11 3 16 16,0 2 11-16,-7 21 21 15,17-21-2-15,-17 21 15 0,17-7 1 16,-17 7 16-16,17 14 69 16,-10 7 66-16,-7 9 30 0,-3 3 3 15,-4 1-21-15,-3 4-29 16,-4-1-22-16,0-3-69 15,-6 1-38-15,-1-2-53 0,1-8-156 16,-1-1-160-16,21-24-272 16,-34 18-472-16</inkml:trace>
          <inkml:trace contextRef="#ctx0" brushRef="#br0" timeOffset="-25131.65">5066-2092 1867 0,'0'0'315'0,"-20"2"-10"15,20-2-76-15,0 0-82 16,-11 26-40-16,11-26-36 0,0 27-31 15,0-27-25-15,0 0 12 16,11 24-20-16,-11-24 31 0,0 0 70 16,0 0 36-16,0 0-30 15,0 0-24-15,0 0 73 0,0 0 64 16,0 0 70-16,0 0-49 15,0 0-92-15,0 0-35 16,0 0-78-16,0 0-43 16,0 0-144-16,0 0-208 0,0 0-111 15,0 0-169-15,-21-7-502 16</inkml:trace>
          <inkml:trace contextRef="#ctx0" brushRef="#br0" timeOffset="-23727.65">5569-1289 1508 0,'0'0'238'0,"3"23"111"16,-3-23-27-16,0 0-96 0,0 0-75 15,0 0-55-15,21-14-36 16,-1-11-17-16,4-8-21 0,0-8-22 16,3-13 6-1,1-11 5-15,-1-11-8 0,-3-3-7 16,0 9 64-16,-10 12 69 15,-4 16-23-15,-3 10-45 0,-4 11-1 16,-3 21-11-16,0 0-27 16,0 0 1-16,-24 44 9 15,4 7-21-15,3-2 15 0,6 2 23 16,4 0-3-16,4-2 10 15,6-3 8-15,8-2-24 0,2-4-7 16,8-10-21 0,-1-5-27-16,4-6-114 0,0-5-142 15,-24-14-312-15,24-7-641 16</inkml:trace>
          <inkml:trace contextRef="#ctx0" brushRef="#br0" timeOffset="-23415.65">5842-2320 2473 0,'0'0'78'15,"0"0"30"-15,0 0 57 0,0 0-1 16,0 0-69-16,0 0-46 15,28 16-9-15,-8-4-26 0,1-7-10 16,-21-5 15-16,0 0 5 16,20 0-1-16,-20 0-14 15,0 0 13-15,10-24 17 0,-10 6 5 16,0 18 13-16,-3-19 1 15,3 19-35-15,0 0-31 0,0 0-1 16,-24 14-13 0,7 7-142-16,17-21-155 0,-17 44-257 15,13-4-333-15</inkml:trace>
        </inkml:traceGroup>
        <inkml:traceGroup>
          <inkml:annotationXML>
            <emma:emma xmlns:emma="http://www.w3.org/2003/04/emma" version="1.0">
              <emma:interpretation id="{A32752F4-26D8-468F-8FD9-AF4650194FA0}" emma:medium="tactile" emma:mode="ink">
                <msink:context xmlns:msink="http://schemas.microsoft.com/ink/2010/main" type="inkWord" rotatedBoundingBox="10587,2656 13695,2321 13853,3783 10745,4118"/>
              </emma:interpretation>
            </emma:emma>
          </inkml:annotationXML>
          <inkml:trace contextRef="#ctx0" brushRef="#br0" timeOffset="-22854.05">6478-1335 2495 0,'0'0'260'16,"-14"23"-11"-16,14 0-67 0,17 3-64 16,14-3-34-16,14-2-55 15,9-7-6-15,11-3-210 0,4-1-272 16,-1-8-493-16</inkml:trace>
          <inkml:trace contextRef="#ctx0" brushRef="#br0" timeOffset="-23056.85">7005-2234 2530 0,'0'44'256'0,"-11"5"7"16,-6 4-72-16,-10 3-97 0,-14 5-49 15,-4 1-13-15,-9-1-32 16,-8-1-10-16,1-4-36 0,2-8-1 16,12-10-5-16,9-8 13 15,11-7 16-15,6-9 13 16,21-14 10-16,0 0 4 0,0 0-18 15,0 0 21-15,10 18 14 16,21 1 8-16,3 4 5 0,14 3-4 16,0 6-7-1,7 3-4-15,-4 5-19 0,4-1 7 16,-1 1-7-16,-2-3 0 15,-4-2-46-15,-11-3-183 0,-3-6-298 16,-10-5-253-16</inkml:trace>
          <inkml:trace contextRef="#ctx0" brushRef="#br0" timeOffset="-22074.04">7866-1844 1302 0,'0'0'310'0,"0"0"35"0,0 0-74 16,0 0-16-16,0 0-27 15,0 0-65-15,-20-2-67 0,-1 2-55 16,-6 0-7-16,-4-2-28 16,-3-5 7-16,3-3-5 15,4-4-15-15,-1-4 7 0,11-8-20 16,3-6 11-16,8-1-6 15,2 5 1-15,4 5 8 16,0 23-9-16,0 0 19 16,24-16-11-16,4 21 64 0,2 11-37 15,1 14 16-15,0 9-2 16,0 10 29-16,3 2 1 15,3 3 12-15,-2-1 18 0,2-2-30 16,1 0-28-16,-4-4-31 16,-3-8 0-16,-4-9 0 0,0-4-112 15,-6-12-138-15,-21-14-351 16,27-9-584-16</inkml:trace>
          <inkml:trace contextRef="#ctx0" brushRef="#br0" timeOffset="-21824.44">8054-1978 1873 0,'0'0'366'15,"0"0"-15"-15,0 0-74 16,0 0 12-16,0 0-26 0,-20 16-15 15,6 16-12-15,0 15-83 16,-3 13-73-16,0 10-35 0,-3 2-17 16,-4 2-26-16,3 0-136 15,7-9-130-15,-3-4-88 16,4-10-277-16,6-12-543 15</inkml:trace>
          <inkml:trace contextRef="#ctx0" brushRef="#br0" timeOffset="-21512.44">8625-2111 1347 0,'0'0'295'16,"0"0"-37"-16,0 0-32 0,0 0 48 15,0 0-26-15,0 0-23 16,-14 44-30-16,-3 7-25 16,-3 10-13-16,-1 6-53 15,-3 5-43-15,-3 9-22 0,-4 1-24 16,0-1-21-16,1-9-108 15,6-5-116-15,3-11-224 16,11-10-444-16</inkml:trace>
          <inkml:trace contextRef="#ctx0" brushRef="#br0" timeOffset="-21091.24">8789-1781 1985 0,'-3'-28'184'16,"-1"2"20"-16,4 26-56 16,4-27-76-16,3 3-44 0,-7 24-28 15,27-20-7-15,0 10 7 16,4 6 14-16,-4 8 10 15,-3 8 7-15,-3 4 36 0,-8 10 27 16,1 1 1-16,-7 4-3 16,-10 4-12-16,-4-1-31 15,-10 6-24-15,-4-3-8 16,-3 0-9-16,0-2 8 0,4-5-16 15,3-2-6-15,3-5 17 16,14-23 6-16,-3 28 20 0,6-7 88 16,-3-21-6-16,31 21-44 15,3-12-24-15,4-4-25 0,6-5-8 16,0-7-4-16,1-5-14 15,3-2 0-15,-4-2-3 16,-6 2-83-16,-7 2-123 16,-31 12-221-16,23-13-586 0</inkml:trace>
          <inkml:trace contextRef="#ctx0" brushRef="#br0" timeOffset="-20607.64">7534-2269 1207 0,'0'0'351'0,"0"0"68"16,0 26 23-16,-3 9-107 16,-4 16-97-16,-6 16-60 15,-5 14-57-15,-6 15-57 0,4 6-26 16,-1 7-19-16,4 2 2 15,14-6 27-15,10-8-34 0,20-8-17 16,18-13-55 0,16-8-137-16,14-15-198 0,7-14-314 15,7-11-169-15</inkml:trace>
          <inkml:trace contextRef="#ctx0" brushRef="#br0" timeOffset="-20186.44">9046-2378 231 0,'0'0'182'0,"0"0"34"15,0 0-4-15,0 0 7 0,0 0 156 16,17-9 55-16,-17 9-80 15,13 9-4-15,-13-9-66 0,24 33-55 16,0 4-18 0,0 5-54-16,10 4-39 0,0 7-52 15,11 1-6-15,-1 6 8 16,4 3 13-16,0 0 39 0,0 4-13 15,-7 3 15-15,-3-1 14 16,-8 3-18-16,-13 3 11 0,-6-1-41 16,-11-2-45-16,-14-3-48 15,-13-1-180-15,-11-8-56 16,-6-2-12-16,-1-4-16 0,1-8-91 15,-1-4-307-15,4-12-512 16</inkml:trace>
        </inkml:traceGroup>
        <inkml:traceGroup>
          <inkml:annotationXML>
            <emma:emma xmlns:emma="http://www.w3.org/2003/04/emma" version="1.0">
              <emma:interpretation id="{46F53EE4-35B1-4947-8B1C-B354435115CA}" emma:medium="tactile" emma:mode="ink">
                <msink:context xmlns:msink="http://schemas.microsoft.com/ink/2010/main" type="inkWord" rotatedBoundingBox="14230,2615 16475,2373 16651,4003 14406,4246"/>
              </emma:interpretation>
            </emma:emma>
          </inkml:annotationXML>
          <inkml:trace contextRef="#ctx0" brushRef="#br0" timeOffset="-17222.44">10307-1377 2412 0,'-17'-2'311'16,"17"2"-33"-16,0 0-72 0,0 0-88 15,0 0-55-15,0 0-41 16,0 0-17-16,0 0 13 15,-17-24-22-15,17 24-2 0,-10-21-12 16,10 21-9-16,0-20 27 16,0 20-15-16,0 0 8 15,0 0-5-15,0 0 7 16,17-7 17-16,-17 7 72 0,10 18 112 15,-3 10 44-15,-4 2-30 16,-6 3-32-16,-1 2-47 0,-6-3-34 16,-4 3-47-16,-6-5-6 15,-1-2-36-15,-3-2-96 0,1-8-264 16,-1-4-141-16,24-14-255 15,-28 0-450-15</inkml:trace>
          <inkml:trace contextRef="#ctx0" brushRef="#br0" timeOffset="-16988.43">10239-1825 2879 0,'0'0'376'0,"0"0"42"16,0 0-43-16,0 0-68 15,0 0-59-15,6 25-46 0,-6-25-66 16,0 0-66-16,0 0-29 16,11 24-12-16,-11-24-14 15,0 0-18-15,0 0-118 16,0 0-137-16,0 0-150 0,0 0-197 15,0 0-412-15</inkml:trace>
          <inkml:trace contextRef="#ctx0" brushRef="#br0" timeOffset="-16536.03">10792-1365 2884 0,'0'0'226'0,"0"0"16"16,0 0-44-16,0 0-36 15,0 0-52-15,0 0-42 0,0 0-5 16,0 0-29 0,0 0-22-16,14-31-2 0,0-8-15 15,3-12-13-15,-3-12-15 16,-1-9-3-16,-2 2 36 0,-5 8-19 15,-2 8 24-15,-1 15 8 16,-3 11 21-16,0 28 7 16,0 0-27-16,0 0 2 0,-24 14 0 15,7 16 40-15,3 14 9 16,4 7 31-16,7 10 2 15,6 1-12-15,7-1 5 0,8-6-9 16,6-1-39-16,6-10-22 16,1-7-9-16,3-9-58 15,-6-7-54-15,-8-7-130 16,-3-7-215-16,-17-7-333 0,14-23-547 15</inkml:trace>
          <inkml:trace contextRef="#ctx0" brushRef="#br0" timeOffset="-16317.63">10878-2294 3189 0,'0'0'400'16,"0"0"-50"-16,0 0-130 15,0 0-99-15,0 0-74 16,0 0-31-16,0 0-87 0,14-7-240 16,6 11-190-16,4 6-289 15,7 4-370-15</inkml:trace>
          <inkml:trace contextRef="#ctx0" brushRef="#br0" timeOffset="-16099.23">11322-1607 2991 0,'24'7'339'0,"4"-5"-48"15,6-2-76-15,7-2-96 16,-4-5-47-16,4 0-38 0,-6 2-14 15,-5 1-35-15,-9-1-154 16,-21 5-171-16,0 0-317 16,0 0-423-16</inkml:trace>
          <inkml:trace contextRef="#ctx0" brushRef="#br0" timeOffset="-15912.03">11422-1728 2089 0,'0'0'358'16,"0"0"-76"-16,0 0 4 15,0 0-34-15,0 0-52 0,3 37-57 16,4 3-45-16,0 6-51 16,3 1-16-16,0 2-19 15,4-3-121-15,-7-2-154 16,3-7-267-16,0-9-501 0</inkml:trace>
          <inkml:trace contextRef="#ctx0" brushRef="#br0" timeOffset="-15631.23">11780-1588 2791 0,'0'0'249'16,"0"0"-25"-16,0 0-59 16,0 0 0-16,0 0-60 0,28-5-60 15,9 3-7-15,1 2-33 16,0 2 2-16,-1-4-7 0,-6 2-3 15,-7 0-32-15,-7-3-178 16,-17 3-293-16,0 0-636 16</inkml:trace>
          <inkml:trace contextRef="#ctx0" brushRef="#br0" timeOffset="-15444.03">11883-1728 2579 0,'-20'-2'433'15,"20"2"-72"-15,-14 35-82 16,7 4-78-16,7 5-97 16,0 3-52-16,3 2-17 0,-3-5-59 15,7-2-186-15,-3-5-130 16,3-7-252-16,-7-30-453 0</inkml:trace>
          <inkml:trace contextRef="#ctx0" brushRef="#br0" timeOffset="-15085.23">12126-2329 2360 0,'0'0'57'0,"0"0"51"0,0 0 157 15,0 0 28-15,7 28-133 16,10 16-7-16,3 12 49 0,4 11 6 16,7 10-27-16,0 9-21 15,-1-3-6-15,-6 8 4 0,0 4 70 16,-10 0-93-16,-4-2-1 15,-3-5-28-15,-10-4 20 0,-4-5-57 16,-10-10 24 0,0-1-42-16,-11-10-21 0,-2-7-11 15,-1-2 17-15,-3-8-6 16,3-3-43-16,0-8 13 0,31-30-28 15,-34 30-46-15,34-30-191 16,-34 28-150-16,10-12-70 0,24-16-18 16,-28 12-198-16,28-12-489 15</inkml:trace>
        </inkml:traceGroup>
        <inkml:traceGroup>
          <inkml:annotationXML>
            <emma:emma xmlns:emma="http://www.w3.org/2003/04/emma" version="1.0">
              <emma:interpretation id="{07917556-518E-4B60-A1B1-E664C32D3531}" emma:medium="tactile" emma:mode="ink">
                <msink:context xmlns:msink="http://schemas.microsoft.com/ink/2010/main" type="inkWord" rotatedBoundingBox="19778,838 24839,292 25110,2799 20049,3346"/>
              </emma:interpretation>
            </emma:emma>
          </inkml:annotationXML>
          <inkml:trace contextRef="#ctx0" brushRef="#br1" timeOffset="-156059.45">20686-3935 2557 0,'-43'-4'272'15,"1"8"-87"-15,-17 8-82 16,-10 12-67-16,-11 8-22 0,-22 16-231 15,-15 4-361 1,-16 4-449-16</inkml:trace>
          <inkml:trace contextRef="#ctx0" brushRef="#br1" timeOffset="-156371.46">20286-3151 2652 0,'0'0'438'0,"-27"8"-34"15,27-8-94-15,0 0-91 16,0 0-110-16,0 0-59 0,0 0-25 15,0 0-11-15,0 0-14 16,0 0 4-16,-10 40 3 16,5-4-12-16,5-36 5 15,-6 39 15-15,6-39-18 0,-26 36-4 16,-6-8-2-16,0-4-75 15,0-16-64-15,0 0-11 0,0-12 76 16,32 4 28-16,-32-24 29 16,32 24 10-16,-27-32 9 0,27 32 7 15,0 0 0-15,0 0 0 16,-16-32 0-16,16 32 0 0,0 0 7 15,0 0 1 1,0 0 19-16,0 0 61 0,-5 44 20 16,-1-4 23-16,-10 0 19 15,-10-8-48-15,-12 0-27 0,-15-4-21 16,-6-8-13-16,-15-8-12 15,-6-12-19-15,0-12 6 0,0-4 17 16,11-8-16-16,5-4 9 16,16 0-29-16,10-4 5 0,38 32-68 15,-26-48-208-15,26 48-129 16,11-44-104-16,-11 44-275 15,63-28-126-15</inkml:trace>
          <inkml:trace contextRef="#ctx0" brushRef="#br1" timeOffset="-156231.05">19721-2364 2361 0,'0'0'389'16,"22"32"-101"-16,9-16-133 15,1-12-86-15,11-12-125 0,5-8-296 16,11-12-393-16,5-12-270 15</inkml:trace>
          <inkml:trace contextRef="#ctx0" brushRef="#br1" timeOffset="-154811.45">18762-3291 2132 0,'0'0'311'15,"0"0"-60"1,32-20-75-16,-32 20-81 0,37 8-43 16,-37-8-10-16,0 0-8 15,27 44-10-15,-27-44 10 0,16 44-26 16,-16-44 5-16,0 0-7 15,0 0 8-15,5 40-21 0,-5-40 12 16,0 0-18-16,0 0 7 16,0 0-43-16,-5-56-13 0,10 0-4 15,6 4 37-15,-1 4 21 16,-10 48-9-16,16-48 27 0,-16 48-16 15,0 0 15-15,0 0-2 16,0 0 184-16,0 0-56 16,0 0-18-16,0 40 10 0,-10 4-17 15,-12 0-33-15,1-4-27 16,21-40-27-16,-48 48-8 15,0-16-15-15,6-12 12 0,-1-12-20 16,6-8 8-16,-1-8-13 16,6-8 4-16,32 16-57 0,-42-44 17 15,42 44-1-15,-27-52 26 16,27 52 1-16,-21-40 15 0,21 40-8 15,0 0 10-15,0 0-4 16,0 0 13-16,0 0-9 16,0 0 6-16,0 0 9 0,5 48-5 15,-5-48 16-15,-5 48-20 16,5-48 21-16,-16 40-11 0,16-40 9 15,0 0-16-15,-43 28 5 16,6-24-14-16,5-8 8 0,32 4-11 16,-38-20 6-16,38 20-7 15,-26-40 13-15,26 40-12 16,0 0 2-16,0 0 7 0,0 0-9 15,0 0-1-15,0 0 14 16,0 0-9-16,0 0 11 16,0 0-10-16,0 0 19 0,-32 40-11 15,32-40 13-15,0 0-10 16,-43 48 7-16,11-20-14 0,0-8 8 15,32-20-13-15,-42 4 5 16,10-8-14-16,32 4-52 0,-32-32-46 16,32 32 8-16,-22-64 13 15,17 8 52-15,0 12 14 0,5 44 25 16,0-44-6-16,0 44-9 15,0 0 11-15,0 0 4 16,0 0 9-16,0 0-9 16,0 0 69-16,10 44 50 0,-10-44-13 15,11 56-15-15,-6-16-12 16,-5-40 6-16,-5 44 2 0,5-44-37 15,-16 44-15-15,16-44-21 16,-37 20 8-16,5-12-28 0,-6-12 18 16,6-8-20-16,-5-16 8 15,5-12-12-15,-5-20-34 0,-1 0-48 16,12-8 56-16,-1 8 11 15,1 8 15-15,10 8 6 16,16 44-8-16,0 0 14 16,0 0-11-16,0 0 14 0,0 0 6 15,0 0-9-15,16 44 17 16,0 12 73-16,-6 8-22 0,-4 4 8 15,-1-4-21-15,0 4-2 16,-5 0-8-16,-5-1 46 0,-6-7-25 16,-5-4-25-16,-5-8-20 15,5-8 5-15,16-40-23 0,-27 48-3 16,27-48 6-16,0 0 2 15,-26 40-8-15,26-40 0 16,0 0 99-16,0 0 78 0,0 0 85 16,0 0-14-16,0 0 76 15,0 0-98-15,0 0-99 0,-43 0-80 16,43 0-21-16,-48-40-5 15,5 0-2-15,43 40-31 0,-37-64 36 16,10 12 12-16,27 52 14 16,-21-56-15-16,21 56-62 15,-5-48 42-15,5 48-191 0,0 0-448 16,0-51-113-16,0 51-65 15,26-56-293-15,6 12-149 16</inkml:trace>
          <inkml:trace contextRef="#ctx0" brushRef="#br1" timeOffset="-154608.65">18266-3663 2831 0,'43'-12'384'15,"-1"-4"-72"-15,12 8-70 16,4-4-63-16,-4 12-90 0,-1 8-19 15,0 4-29 1,-15 4-26-16,-38-16 5 0,32 48-16 16,-27 4 8-16,-10 0-184 15,-27 0-233-15,-11 8-362 0,-16-12-450 16</inkml:trace>
          <inkml:trace contextRef="#ctx0" brushRef="#br1" timeOffset="-154405.85">18373-4287 2557 0,'-48'60'376'0,"-6"4"-155"0,-4 0-108 16,-6 4-60-16,-5 8-28 15,-6-4-58-15,0 0-267 0,-5 0-447 16,-5-8-334-16</inkml:trace>
          <inkml:trace contextRef="#ctx0" brushRef="#br1" timeOffset="-152923.85">16299-3619 2336 0,'0'0'397'0,"0"0"-114"15,0 0-131-15,0 0-75 16,0 0-31-16,-32-8-23 16,-5 16-4-16,-11 12 52 0,-10 16 36 15,4 12-4-15,1 4 2 16,5 4 6-16,5 4-12 0,11 0-39 15,11 0-7-15,16 4-14 16,5 0-18-16,10-1 8 0,12-11-2 16,4-4-15-16,6-8 6 15,0-12-18-15,0-8 0 0,-32-20 7 16,32 12 23-16,-32-12-26 15,0 0-13-15,0 0 3 16,0-44 0-16,-16-4 11 16,-5 4-10-16,-16 4-14 0,5 13 15 15,0 7-5-15,0 8 6 16,5 8 6-16,-10 12 13 0,5 8 27 15,32-16 54-15,-38 63 60 16,17 5 106-16,5 12 84 0,5 12 37 16,17 16-30-16,4 8-4 15,12 12-83-15,4 8-83 0,17 0-82 16,0-8-29-16,10-8-50 15,0-12-20-15,6-16-353 16,-6-20-603-16,11-20-132 0,5-16-282 16</inkml:trace>
          <inkml:trace contextRef="#ctx0" brushRef="#br1" timeOffset="-153407.45">16534-3343 1918 0,'0'0'319'0,"0"0"43"0,0 0-10 16,-21 60-103-16,5 0-59 16,-6 8-58-16,-15 8-61 0,-6 7-35 15,-10 5-26-15,5 0-6 16,0-16-110-16,5-12-173 0,6-12-258 15,0-16-318 1,37-32-7-16</inkml:trace>
          <inkml:trace contextRef="#ctx0" brushRef="#br1" timeOffset="-153828.65">16880-3511 1892 0,'0'0'394'16,"0"0"13"-16,0 0-69 0,43 44-66 16,0-4-29-16,-1-4-13 15,6 4-72-15,0 4-47 0,-5-8-42 16,0 0-41-16,-12 0-22 15,-31-36-2-15,0 0 12 16,38 36-7-16,-38-36-1 0,0 0-8 16,0 0 2-16,0 0 6 15,0 0-5-15,0 0-8 0,0 0-3 16,-43-24 5-16,43 24 3 15,-48-8 0-15,11 12-6 0,0 20 0 16,-1 8 10-16,1 4 5 16,5 8-6-16,0 3 32 0,0-7 43 15,5 0 16-15,27-40-46 16,-32 44-20-16,32-44-11 0,0 0-3 15,-42 24-86-15,10-20-161 16,32-4-84-16,-38-36-76 16,1-12-118-16,11-4-131 0,-1-19-102 15,6-21 77-15</inkml:trace>
          <inkml:trace contextRef="#ctx0" brushRef="#br1" timeOffset="-153625.85">16641-4003 2198 0,'0'0'443'15,"0"0"-140"-15,0 0-136 16,0 0-73-16,0 0 41 16,0 0 108-16,16 44-23 0,0 16-55 15,5 8-63-15,0 4-51 16,0 8-25-16,1 4-9 0,-6 4-3 15,5 4-181-15,-5-4-226 16,-5-16-281-16,-1-12-427 0</inkml:trace>
        </inkml:traceGroup>
      </inkml:traceGroup>
    </inkml:traceGroup>
    <inkml:traceGroup>
      <inkml:annotationXML>
        <emma:emma xmlns:emma="http://www.w3.org/2003/04/emma" version="1.0">
          <emma:interpretation id="{F4D375DB-63F1-4AB7-A688-1E3CB75162A8}" emma:medium="tactile" emma:mode="ink">
            <msink:context xmlns:msink="http://schemas.microsoft.com/ink/2010/main" type="paragraph" rotatedBoundingBox="6345,4867 17244,4810 17258,7627 6360,76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66042E-3789-4434-BB2D-86DBEEB60FDC}" emma:medium="tactile" emma:mode="ink">
              <msink:context xmlns:msink="http://schemas.microsoft.com/ink/2010/main" type="line" rotatedBoundingBox="6345,4867 17244,4810 17258,7627 6360,7683"/>
            </emma:interpretation>
          </emma:emma>
        </inkml:annotationXML>
        <inkml:traceGroup>
          <inkml:annotationXML>
            <emma:emma xmlns:emma="http://www.w3.org/2003/04/emma" version="1.0">
              <emma:interpretation id="{9DE3DE77-5AD0-4AE8-951B-076895473B2D}" emma:medium="tactile" emma:mode="ink">
                <msink:context xmlns:msink="http://schemas.microsoft.com/ink/2010/main" type="inkWord" rotatedBoundingBox="6345,4867 8080,4858 8091,6970 6356,6979"/>
              </emma:interpretation>
            </emma:emma>
          </inkml:annotationXML>
          <inkml:trace contextRef="#ctx0" brushRef="#br0" timeOffset="-3073.21">2856 1012 2803 0,'-10'-23'328'15,"10"23"-65"-15,0 0-27 16,-11-26-19-16,11 26-104 0,0 0-59 16,0 0-24-16,0 0-130 15,0 0-237-15,0 0-360 0,0 0-485 16</inkml:trace>
          <inkml:trace contextRef="#ctx0" brushRef="#br0" timeOffset="-3307.21">2993 1435 3002 0,'13'30'364'0,"-6"14"77"0,0 14 24 15,-4 9-20-15,1 10-100 16,-1-1-79-16,1-1-142 16,-1-6-68-16,4-6-50 0,0-9-334 15,-4-13-290-15,4-8-114 16,-4-3-286-16,-3-30-312 15</inkml:trace>
          <inkml:trace contextRef="#ctx0" brushRef="#br0" timeOffset="-2745.61">3526 1311 2490 0,'0'0'220'16,"0"-27"-40"-16,0 27-49 15,0 0-19-15,-28-28-52 0,-2 11-45 16,2 11 5-16,-2 6-20 16,-1 4 0-16,0 5 8 15,0 5-15-15,7 10 15 0,7 6 58 16,4 9 27-16,9 12 49 15,8 5 8-15,2 7-27 16,12 6 25-16,2 1 0 16,4 0-64-16,3-1-46 0,4-1-16 15,-4-6-8-15,4-4-14 16,-7-4-15-16,-3-12-243 15,-8-5-138-15,-2-9-239 0,-11-28-422 16</inkml:trace>
          <inkml:trace contextRef="#ctx0" brushRef="#br0" timeOffset="-2558.41">3457 1748 2876 0,'0'0'314'0,"41"-23"54"15,4 2-33-15,10-2-157 16,6 4-85-16,4 1-106 16,-3 4-371-16,-14 4-443 0,-11 6-556 15</inkml:trace>
          <inkml:trace contextRef="#ctx0" brushRef="#br1" timeOffset="75488.53">2343 72 348 0,'0'0'114'0,"0"0"38"16,0 0-11-16,0 0 15 0,-10-28-19 15,10 28-44-15,0 0 6 16,0 0 74-16,0 0-39 16,0 0-24-16,0 0-47 0,0 0 3 15,0 0 0-15,0 0-45 16,-21 4 35-16,21-4-12 0,-20 14 21 15,20-14-5-15,-21 28 24 16,8 0 15-16,-1 2 17 16,0 3-1-16,7 4-13 0,-3 2-28 15,7 3-20-15,-4 0 11 16,7-3-14-16,-4 3-2 15,8-7-15-15,-4 0-19 16,3-3 4-16,-3-4 1 0,0-5-1 16,0-23-7-16,0 26 9 15,0-26-1-15,-10 30-3 0,10-30-4 16,-17 26-7-16,17-26-14 15,-24 14 8-15,24-14-6 0,-24 0-39 16,24 0-3-16,0 0 19 16,0 0 4-16,0 0 15 15,0 0 12-15,0 0-11 16,0 0 33-16,0 0 56 0,21 0 33 15,-21 0 6-15,20 27 12 16,-10 6 3-16,1 4 9 16,-5 7-13-16,-2 3 5 0,-4-1 1 15,0 8-4-15,0 1-5 16,0 3-47-16,-4-4-37 0,1-6-24 15,3-3 9-15,0-4-34 16,0-6-3-16,3-5 14 0,-3-30-16 16,11 35-37-16,-11-35-74 15,20 33-88-15,-20-33-112 16,24 30-125-16,-24-30-305 15,27 28-395-15</inkml:trace>
        </inkml:traceGroup>
        <inkml:traceGroup>
          <inkml:annotationXML>
            <emma:emma xmlns:emma="http://www.w3.org/2003/04/emma" version="1.0">
              <emma:interpretation id="{D831469A-704C-4064-A6EB-C0B4862F0DB8}" emma:medium="tactile" emma:mode="ink">
                <msink:context xmlns:msink="http://schemas.microsoft.com/ink/2010/main" type="inkWord" rotatedBoundingBox="8965,5591 11604,5577 11615,7656 8975,7670"/>
              </emma:interpretation>
            </emma:emma>
          </inkml:annotationXML>
          <inkml:trace contextRef="#ctx0" brushRef="#br0" timeOffset="-14289.63">5345 1451 427 0,'13'23'-29'15,"-13"-23"81"-15,0 0 195 16,0 0 155-16,11 21 60 16,-11-21-8-16,0 0-14 0,0 0-39 15,0 0-36-15,0 0-40 16,0 0-23-16,0 0-160 15,0 0-42-15,-24 9-72 0,0-9-2 16,7-2-5-16,-1-7-51 16,18 9-17-16,-17-28-9 0,14-7 11 15,6-7 11-15,11-2 16 16,7-2 7-16,2 8-8 15,5 13 13-15,-1 11-8 0,1 16 29 16,-1 24 4-16,4 16 49 16,-1 20-37-16,5 13-7 15,2 8 9-15,8 5 13 16,3-6-29-16,6-6-2 0,4-8-15 15,0-10-13-15,-6-12-111 16,-11-9-76-16,-7-9-76 0,-7-9-36 16,-27-19-171-16,21 7-488 15</inkml:trace>
          <inkml:trace contextRef="#ctx0" brushRef="#br0" timeOffset="-14086.83">5816 1112 2672 0,'-27'9'318'16,"-4"21"19"-16,-6 19-29 16,-4 16 2-16,-11 19-14 0,4 9-57 15,-6 11-41-15,6-2-95 16,-3 0-62-16,6-9-9 0,8-7-58 15,-1-7-250-15,11-12-216 16,-1-9-156-16,8-11-531 16</inkml:trace>
          <inkml:trace contextRef="#ctx0" brushRef="#br0" timeOffset="-12745.23">7146 1012 1504 0,'0'0'511'0,"-3"28"-31"16,-7 18-127-16,-8 15-80 15,-9 8-39-15,-4 8-24 0,1 6-35 16,-5 1-84-16,5 2-49 15,2-9-19-15,-2-3-5 16,2-4-43-16,4-8-95 0,0-4-104 16,0-2-130-16,-3-10-283 15,3-6-330-15</inkml:trace>
          <inkml:trace contextRef="#ctx0" brushRef="#br0" timeOffset="-12339.63">6873 954 626 0,'0'0'190'16,"-14"28"-27"-16,11 2-19 16,3-30-38-16,6 28-33 0,-6-28 11 15,14 28 52-15,-14-28-16 16,0 0-26-16,24 18-12 0,-24-18-34 15,0 0-19-15,24-14-5 16,-24 14-17-16,14-37 21 16,-11 2 40-16,-3 1 11 0,-3 3 91 15,-4 8 21-15,7 23-60 16,0 0-48-16,0 0-48 0,-27-9-35 15,6 18 10-15,0 10-5 16,21-19-26-16,-23 32 12 0,9-2-32 16,14-30-144-1,-4 38-284-15,4-11-397 0</inkml:trace>
          <inkml:trace contextRef="#ctx0" brushRef="#br0" timeOffset="-11965.23">7235 1943 2479 0,'0'0'123'16,"0"0"34"-16,0 0-36 0,0 0-36 16,0 0-25-16,0 0-27 15,21 5-16-15,6-10-12 0,0-4-13 16,-3-3 18-16,-3 5-4 15,-4 0 0-15,-17 7 20 16,14-14-13-16,-14 14 11 16,6-25 41-16,-6 4 13 0,-6 2 15 15,6 19 44-15,-14-18-14 16,14 18-63-16,-24-12-31 0,3 10-14 15,1 6-4-15,3 3-20 16,17-7-12-16,-21 17-105 0,21-17-125 16,0 0-145-16,-10 27-451 15</inkml:trace>
          <inkml:trace contextRef="#ctx0" brushRef="#br0" timeOffset="-3900.01">4938 787 2223 0,'13'-14'300'0,"-13"14"-11"16,21-5-51-16,-21 5 15 0,10 23 56 15,-10 19-59-15,-13 21-26 16,-11 27-24-16,-14 22 11 0,-3 20-31 15,3 21-67-15,4 17-50 16,7 9-21-16,13 4-25 16,18-2-48-16,23-9-1 15,24-16-2-15,24-22-147 0,14-18-231 16,14-18-153-16,3-24-412 15</inkml:trace>
        </inkml:traceGroup>
        <inkml:traceGroup>
          <inkml:annotationXML>
            <emma:emma xmlns:emma="http://www.w3.org/2003/04/emma" version="1.0">
              <emma:interpretation id="{830419C0-A5F0-415B-A2ED-7F95E322E284}" emma:medium="tactile" emma:mode="ink">
                <msink:context xmlns:msink="http://schemas.microsoft.com/ink/2010/main" type="inkWord" rotatedBoundingBox="12493,5396 12942,5394 12948,6504 12499,6507"/>
              </emma:interpretation>
            </emma:emma>
          </inkml:annotationXML>
          <inkml:trace contextRef="#ctx0" brushRef="#br0" timeOffset="-10795.22">8281 1685 1696 0,'0'0'281'0,"0"0"114"16,0 0-84-16,0 0-98 0,0 0-59 15,0 0-10-15,0 0-50 16,0 0-40-16,28-28-1 0,-8 1 6 16,1-6-11-16,-1-2-18 15,4-9-8-15,-3-7-9 0,6-14-5 16,-3-9-2-16,-4-5 0 15,1 4-11-15,-4 10 9 16,-7 14 17-16,0 12 48 16,-3 9-1-16,-7 30 0 0,4-26-17 15,-4 26-30-15,0 0-15 16,0 0 6-16,0 0-4 15,-11 35-1-15,8 9 14 0,0 5 85 16,3 2 13-16,6 0-29 16,5-2-20-16,-1-5 13 0,4-2-20 15,3-7-13-15,0-5-21 16,3-5-6-16,-3-4-18 0,-17-21 2 15,24 21-4-15,-24-21-14 16,24 16-137-16,-10-6-114 16,-14-10-96-16,0 0-299 15,17-12-468-15</inkml:trace>
          <inkml:trace contextRef="#ctx0" brushRef="#br0" timeOffset="-10405.22">8599 573 1717 0,'0'0'173'0,"0"0"175"0,0 0-40 15,0 0-78-15,0 0-52 16,-3 26-22-16,3-26-48 0,7 25-26 16,-7-25-19-16,17 19-26 15,-17-19-5-15,0 0-19 0,0 0 16 16,0 0-6-16,13 11 39 15,-13-11 35-15,0 0-57 16,14-21 51-16,-14 21 119 16,7-25 4-16,-7 25 24 0,0 0-42 15,0 0-83-15,0 0-67 16,0 0-40-16,0 0-3 0,-21-9 1 15,21 9-73-15,0 0-239 16,0 0-108-16,0 0-16 16,0 0-5-16,0 0-514 0</inkml:trace>
        </inkml:traceGroup>
        <inkml:traceGroup>
          <inkml:annotationXML>
            <emma:emma xmlns:emma="http://www.w3.org/2003/04/emma" version="1.0">
              <emma:interpretation id="{03E01B66-3317-4F45-A7F3-EE391D75632D}" emma:medium="tactile" emma:mode="ink">
                <msink:context xmlns:msink="http://schemas.microsoft.com/ink/2010/main" type="inkWord" rotatedBoundingBox="13990,4936 17244,4919 17257,7391 14003,7408"/>
              </emma:interpretation>
            </emma:emma>
          </inkml:annotationXML>
          <inkml:trace contextRef="#ctx0" brushRef="#br0" timeOffset="-5928.02">9888 1172 2215 0,'-27'-9'272'15,"27"9"28"-15,0 0-62 0,0 0-92 16,0 0-39-16,0 0 11 16,0 0 13-16,54-14 13 15,15 5-15-15,9-1-33 0,8 3-33 16,-4 3-31-16,-7 1-21 15,-10 1 4-15,-17-3-40 0,-14 5-132 16,-34 0-102 0,0 0-113-16,0 0-131 0,-24 35-153 15,-13 0 101-15,-18-2 80 16,-7 1 140-16,-6 1 139 0,-7-2 101 15,3-5 95-15,7-5 108 16,3-5 93-16,11-1 112 16,7-8 125-16,10-2 5 0,10-2-118 15,24-5-83-15,0 0-6 16,0 0-11-16,0 0-20 15,24 0-38-15,13-3-36 0,21-6 21 16,18-3-69-16,6 1-18 16,3-1-22-16,0 1-32 15,-13 1-74-15,-14 6-113 16,-17-1-181-16,-10 7-377 0,-31-2-307 15</inkml:trace>
          <inkml:trace contextRef="#ctx0" brushRef="#br0" timeOffset="-5569.21">11026 1077 1180 0,'0'0'352'0,"0"0"-2"15,-27-23-51-15,27 23-94 16,0 0 13-16,0 0 35 0,0 0-28 15,0 0 13-15,0 0-38 16,34 4-22-16,11-1-1 0,6-1-2 16,4 0-50-1,3 3 1-15,7-5-48 0,0 2-45 16,-4-2 1-16,-3 0-38 15,-6-2 4-15,-11 2-58 0,-14 0-147 16,-27 0-133-16,0 0-153 16,0 0-203-16,0 0-228 15</inkml:trace>
          <inkml:trace contextRef="#ctx0" brushRef="#br0" timeOffset="-5366.41">11098 1346 2348 0,'0'0'351'16,"0"0"-57"-16,0 0-38 15,0 0-40-15,0 0 19 0,0 0-16 16,52-25-79-16,12 6-68 16,5 1-36-16,9 4-2 15,1-3-31-15,0 6-77 0,-4-3-156 16,-3 5-136-16,-7 6-238 15,-14-1-364-15</inkml:trace>
          <inkml:trace contextRef="#ctx0" brushRef="#br0" timeOffset="-5023.21">12124 1219 2346 0,'0'0'246'0,"0"0"-17"15,0 0-37-15,-34 9-88 0,34-9-33 16,0 0-4-16,-21 37-23 16,21-37 4-16,7 33-8 15,-7-33-21-15,38 23-9 16,3-9-4-16,0-12-6 0,0-7-3 15,-4-2 15-15,-3-7-12 16,-3-6-3-16,-31 20 18 0,17-52-23 16,-10 6 14-16,-14 4 148 15,-6 7-6-15,13 35-71 16,-35-30-30-16,-2 16-24 0,-1 12-15 15,1 11 5-15,-4 8-13 16,10-1-52-16,4 2-202 16,27-18-271-16,0 0-466 15</inkml:trace>
          <inkml:trace contextRef="#ctx0" brushRef="#br0" timeOffset="-4680.01">12818 125 2339 0,'14'-26'227'0,"-14"26"92"16,23 7 52-16,-2 26-32 15,-4 23-38-15,0 25 19 0,0 19-44 16,4 16-8-16,-1 12-7 15,1 15 64-15,-1 13-63 0,-3 14-116 16,-10 15-28-16,-14 10-41 16,-20 0-45-16,-14 0-49 15,-21-11-125-15,-9-22-324 16,-11-18-229-16,-11-18-119 0,-9-29-607 15</inkml:trace>
        </inkml:traceGroup>
      </inkml:traceGroup>
    </inkml:traceGroup>
    <inkml:traceGroup>
      <inkml:annotationXML>
        <emma:emma xmlns:emma="http://www.w3.org/2003/04/emma" version="1.0">
          <emma:interpretation id="{3919F7DA-4CD0-43EE-9874-6AE401583877}" emma:medium="tactile" emma:mode="ink">
            <msink:context xmlns:msink="http://schemas.microsoft.com/ink/2010/main" type="paragraph" rotatedBoundingBox="11185,7375 19009,7337 19023,10098 11199,101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A750AE0-2DC6-4F6F-AFD7-0D1A5D467E43}" emma:medium="tactile" emma:mode="ink">
              <msink:context xmlns:msink="http://schemas.microsoft.com/ink/2010/main" type="line" rotatedBoundingBox="11185,7375 19009,7337 19016,8785 11192,8823"/>
            </emma:interpretation>
          </emma:emma>
        </inkml:annotationXML>
        <inkml:traceGroup>
          <inkml:annotationXML>
            <emma:emma xmlns:emma="http://www.w3.org/2003/04/emma" version="1.0">
              <emma:interpretation id="{109756EA-3050-4A4F-B17F-57ED587C937E}" emma:medium="tactile" emma:mode="ink">
                <msink:context xmlns:msink="http://schemas.microsoft.com/ink/2010/main" type="inkWord" rotatedBoundingBox="11185,7441 13413,7430 13417,8378 11190,8389"/>
              </emma:interpretation>
            </emma:emma>
          </inkml:annotationXML>
          <inkml:trace contextRef="#ctx0" brushRef="#br0" timeOffset="15288.02">7427 3090 814 0,'-7'-25'174'0,"0"4"12"16,-3 4-44-16,-11 1 3 0,1 5 5 15,-8 4-69-15,-2 2-22 16,-5 10-9-16,-2 8-14 16,-4 13 70-16,0 14 26 0,0 8-6 15,3 8-22-15,4 4-38 16,6-2-22-16,8-2-32 0,10-5-3 15,3-4-6-15,17-8 13 16,7-6-10-16,14-8-10 0,13-9-30 16,11-11-56-16,7-5-73 15,6-7-53-15,11-7-79 0,-1-4-28 16,1-6 32-1,-4-1 62-15,-6-5 12 0,-11-3 112 16,-7-2 40-16,-13 3 24 16,-11 2 34-16,-7 2 16 0,-6 2 100 15,-7 3 20-15,-11 4 14 16,4 19 17-16,-17-18 65 0,-7 9-6 15,4 6-42-15,-7 10-35 16,-1 9-32-16,1 10-6 16,3 7-33-16,3 4-25 0,4-3-21 15,7 4 0-15,3-6-14 16,11-2 5-16,6-2-1 15,7-5-7-15,7-6-8 0,7-6 0 16,0-4-10-16,-1-9 21 16,1-5-6-16,-4-2 14 0,1-10-11 15,-8-4 2-15,-3-10-5 16,-3-11-1-16,-7-7-2 0,-4-7-7 15,-6 0 145-15,-4 7 29 16,0 9-28-16,-3 7-64 16,0 10-41-16,-4 11-17 0,0 14-6 15,-6 12-18-15,3 6-7 16,-4 8 4-16,8 4-40 15,6-2-220-15,3 2-235 0,15-5-57 16,2-6 68-16</inkml:trace>
          <inkml:trace contextRef="#ctx0" brushRef="#br0" timeOffset="15662.42">8271 2962 1895 0,'0'0'141'0,"0"0"76"16,0 0 68-16,0 0-100 15,-3 31-92-15,-4 3-38 0,3-1-43 16,-3 2 11-16,7-3-21 16,0-2 14-16,7-2-16 0,7-7 14 15,3-5-5-15,4-2-2 16,-1-4-7-16,4-8 10 0,0-7-13 15,-7-6 16-15,4-8-19 16,-4-6 10-16,-4-10-2 0,1-9-11 16,-4-3 27-16,1 3-14 15,-8 9 116-15,0 10-34 0,-3 25-32 16,4-21-34-1,-4 21 2-15,0 0 75 0,-4 46-46 16,4 8-16-16,-3 1-24 16,6 3 1-16,4 0-12 0,0-2 11 15,7-5-20-15,3-4 15 16,3-8-17-16,1-4-109 0,-1-7-168 15,1-7-252-15,3-12-217 16,3-11 23-16</inkml:trace>
          <inkml:trace contextRef="#ctx0" brushRef="#br0" timeOffset="16036.82">9044 2635 2613 0,'3'-26'213'0,"-3"26"-47"0,0 0-21 15,0 0 75-15,0 0 33 16,0 38-99-16,0 10-76 0,0 13-28 15,0 11-38-15,3 4 6 16,1 8-25-16,6 2 10 0,0-3-6 16,1-1 3-16,-1-8-26 15,4-11-152-15,-8-15-109 0,1-8-89 16,-3-15-119-16,-4-25-159 15,0 0 96-15,0 0 181 16,-14-25 159-16,-3-12 106 0,0-10 119 16,-11-1 182-16,1-1 152 15,-4 7 72-15,1 5-10 0,-1 9 19 16,3 5-48-16,8 7-51 15,20 16-91-15,-21-14-71 16,21 14-35-16,0 0-58 0,0 0-9 16,18-24-42-16,12 6 2 15,18-3-14-15,7 2-104 0,3-4-175 16,4 2-305-16,2 0-420 15</inkml:trace>
        </inkml:traceGroup>
        <inkml:traceGroup>
          <inkml:annotationXML>
            <emma:emma xmlns:emma="http://www.w3.org/2003/04/emma" version="1.0">
              <emma:interpretation id="{436CC878-C758-4121-B66F-C050F7D4AB1B}" emma:medium="tactile" emma:mode="ink">
                <msink:context xmlns:msink="http://schemas.microsoft.com/ink/2010/main" type="inkWord" rotatedBoundingBox="13968,7411 15571,7403 15577,8747 13975,8755"/>
              </emma:interpretation>
            </emma:emma>
          </inkml:annotationXML>
          <inkml:trace contextRef="#ctx0" brushRef="#br0" timeOffset="16770.02">10247 2626 1077 0,'0'0'283'0,"0"0"0"16,0 0-36-16,0 0-68 16,0 0-53-16,0 0 195 0,0 0-43 15,0 39-74-15,-10 15-47 16,-14 11-21-16,-10 4-27 0,-7 8-36 15,-11 2-36-15,-2 0-28 16,-4-3-5-16,3-8-8 0,7-8 4 16,10-13-3-16,8-13 7 15,6-8 3-15,7-8-2 0,17-18-8 16,0 0 3-1,-7 21 10-15,14 0-17 0,13 2 11 16,11 3 7-16,6 9-5 16,8 4 5-16,3 5-11 0,6 3 2 15,1 2-2-15,-4-3 0 16,1-2 6-16,-8-4-13 0,-6-8-204 15,-11-4-218-15,-27-28-220 16,27 19-176-16</inkml:trace>
          <inkml:trace contextRef="#ctx0" brushRef="#br0" timeOffset="17175.63">10640 2621 1811 0,'0'0'306'0,"-3"-35"-66"15,3 35-88-15,0 0-70 16,0 0 52-16,0 0 92 15,-14 37-60-15,0 14-33 0,-6 12-1 16,-4 9 8-16,-7 9-37 16,-6 3-24-16,-11 0-50 0,-4-5-6 15,-2-8-20-15,-4-5-3 16,6-13 8-16,8-11 0 15,6-12-12-15,11-7 7 0,10-7-3 16,17-16-4-16,-17 17 9 16,17-17-12-16,0 0 16 0,7 27-14 15,13 4 23-15,7-1-18 16,11 5 21-16,6 0-28 15,4 2 12-15,4 2-5 0,2-4-9 16,1 2-228-16,3 0-126 16,0-2-422-16,4-2-279 15</inkml:trace>
          <inkml:trace contextRef="#ctx0" brushRef="#br0" timeOffset="17721.63">11293 2609 1729 0,'0'0'229'0,"17"-27"-7"16,-17 27 144-16,0 0-90 0,10 32-72 16,-3 3-69-16,0 9-38 15,0 2-20-15,-4 1-37 0,1-3-19 16,-1 0-9-16,1-7-12 15,-4-2 0-15,-4-9 2 16,4-5-29-16,0-21-74 0,0 0-136 16,0 0-90-16,0 0 84 15,0 0 92-15,-17-42 77 16,10-5 12-16,0-6 15 15,1-5 59-15,2 2 12 0,-3 7 122 16,4 12 61-16,0 7-33 16,3 30-55-16,0 0-37 15,-7-25-29-15,7 25-17 0,0 0 99 16,0 0-65-16,-17 34-34 15,6 1-8-15,5 2-23 0,6 0-5 16,6 5 8-16,1-2-181 16,10 4-474-16,7-5-466 15</inkml:trace>
        </inkml:traceGroup>
        <inkml:traceGroup>
          <inkml:annotationXML>
            <emma:emma xmlns:emma="http://www.w3.org/2003/04/emma" version="1.0">
              <emma:interpretation id="{0416C371-2E27-4598-8413-FA2F9D4E4726}" emma:medium="tactile" emma:mode="ink">
                <msink:context xmlns:msink="http://schemas.microsoft.com/ink/2010/main" type="inkWord" rotatedBoundingBox="16283,7350 19009,7337 19016,8785 16290,8799"/>
              </emma:interpretation>
            </emma:emma>
          </inkml:annotationXML>
          <inkml:trace contextRef="#ctx0" brushRef="#br0" timeOffset="18454.83">13170 3373 1743 0,'0'-28'323'0,"0"5"-48"0,0 23-110 16,7-25-91-16,-7 25-5 15,0 0 52-15,24-17 5 16,-4 17 15-16,-20 0 3 15,21 28 0-15,-14 3-4 0,-4 1-47 16,-10 8-30-16,-3-3-37 16,-7 0-22-16,-4-2-1 0,-6-1-75 15,0-6-235-15,-1-4-338 16,1-11-361-16</inkml:trace>
          <inkml:trace contextRef="#ctx0" brushRef="#br0" timeOffset="18189.63">13341 2777 1354 0,'0'0'413'0,"0"0"44"16,-21 32-50-16,15 12-108 15,6 12-62-15,3 7-80 0,4 6-74 16,7 1-26-16,-1-3-33 15,4-4-24-15,0-3 9 16,0-4-116-16,-3-7-312 0,0-7-479 16</inkml:trace>
          <inkml:trace contextRef="#ctx0" brushRef="#br0" timeOffset="18891.63">12985 2765 1352 0,'0'0'299'16,"0"0"-35"-16,0 0 13 16,0 0-13-16,-17 39-59 0,10 3-30 15,4 7-23-15,0 4-33 16,-1 15-6-16,4 6-31 15,-7 5-33-15,1 7-25 16,-8 2 5-16,-3-4-13 0,3-3-16 16,0-4 2-16,1-10 8 15,-1-7-1-15,4-11 6 16,0-9-15-16,3-13 26 0,7-27 29 15,0 0-30-15,0 0-7 16,-28 5-18-16,4-17 6 0,-3-8-11 16,3-18 5-16,0-6-5 15,4-4-6-15,6-4 18 16,7 1-12-16,7 3-2 15,7 1 12-15,7 8-12 0,6 2 1 16,4 6-141-16,-3 4-260 16,3 3-460-16</inkml:trace>
          <inkml:trace contextRef="#ctx0" brushRef="#br0" timeOffset="19312.83">12654 3262 1674 0,'0'0'88'0,"0"0"33"0,-21 30-76 15,11-4 5-15,3-1-24 16,7-25-45-16,-7 30 39 15,0-6-17-15,7-24-29 0,0 0-17 16,0 0-38-16,0 0-119 16,0 0 6-16,0 0 120 15,0 0 42-15,0 0 140 0,-20-3 51 16,20 3 25-16,0 0-43 15,0 0-9-15,0 0-49 16,0 0 26-16,-24 5 92 16,0 4-57-16,-3 3 4 0,-4-1-6 15,0 1-45-15,-6 0-10 16,-1-5-42-16,0-3 2 0,-3-1 10 15,4-3 0-15,3-3-17 16,3-4-10-16,0-2-21 16,11-3-2-16,-1-4 0 0,21 16-24 15,-20-32-149-15,6-1-185 16,4 1-336-16,6-3-128 15</inkml:trace>
          <inkml:trace contextRef="#ctx0" brushRef="#br0" timeOffset="19484.43">12343 2895 2058 0,'0'0'31'0,"0"0"18"15,0 0-12-15,0 0-33 16,0 0 6-16,24 12-158 15,-4 6-408-15,-6 15-142 16</inkml:trace>
          <inkml:trace contextRef="#ctx0" brushRef="#br0" timeOffset="19641.43">12165 3777 2277 0,'0'0'56'0,"0"0"-5"16,0 0-51-16,34-18 21 15,0-3-140-15,0-9-425 0</inkml:trace>
          <inkml:trace contextRef="#ctx0" brushRef="#br0" timeOffset="19843.23">12179 3083 2244 0,'37'-2'44'0,"11"-10"-54"0,14-4-126 16,6-10-388-16,7 1-273 16</inkml:trace>
          <inkml:trace contextRef="#ctx0" brushRef="#br0" timeOffset="20467.23">13990 2519 1626 0,'0'0'90'0,"0"0"23"0,0 0 232 16,0 0-47-16,-13 32-105 15,13 1-22-15,7 2-32 16,-1 0 0-16,1-3-37 0,0-2-33 16,0 0-12-16,0-4-32 15,-4 0-25-15,-3-26 21 0,4 25-28 16,-4-25-29-1,0 0-127-15,0 0-132 0,0 0-139 16,0 0 0-16,0 0 73 16,0 0 98-16,0 0 41 15,-28-35 80-15,8-2 53 0,6-2 54 16,0 1 54-16,8-1 112 15,-1 4 96-15,0 3 48 0,7 32 31 16,-7-33-6-16,7 33-85 16,0 0-83-16,0 0-69 15,0 0-19-15,0 0-30 0,0 0-14 16,0 0 129-16,0 0-30 15,0 0-49-15,-7 44-4 16,0-2-27-16,4-2-19 16,3 1 15-16,3-1-15 0,1-1-286 15,-1-2-533-15</inkml:trace>
          <inkml:trace contextRef="#ctx0" brushRef="#br0" timeOffset="21886.83">14797 3589 811 0,'0'0'241'16,"0"0"89"-16,0 0 40 0,0 0-13 15,0 0-27-15,0 0-46 16,0 0-64-16,0 0-21 16,0 0-33-16,0 0-61 0,0 0-30 15,-27 14-34-15,6-7-15 16,21-7-3-16,0 0-23 15,-20 5 13-15,20-5-13 0,0 0-31 16,0 0-14-16,0 0 6 16,0 0 31-16,20-23-9 0,-20 23 4 15,24-5 13-15,-24 5-7 16,0 0 27-16,0 42 18 15,-6 0 18-15,-15-3-5 16,-3 5-31-16,-3-2-7 0,-1 2-2 16,1-4 2-16,3-6-48 15,0-6-241-15,24-28-524 16,-37 23-389-16</inkml:trace>
          <inkml:trace contextRef="#ctx0" brushRef="#br0" timeOffset="22089.63">14712 3127 3151 0,'0'0'236'15,"0"0"39"-15,0 0-32 0,0 0-51 16,0 0-86-16,0 0-30 15,0 0-51-15,0 0-22 16,0 0-119-16,0 0-310 0,0 0-358 16,0 0-501-16</inkml:trace>
        </inkml:traceGroup>
      </inkml:traceGroup>
      <inkml:traceGroup>
        <inkml:annotationXML>
          <emma:emma xmlns:emma="http://www.w3.org/2003/04/emma" version="1.0">
            <emma:interpretation id="{F1B7ECC5-1009-4892-A49A-51CA5FB4CC6E}" emma:medium="tactile" emma:mode="ink">
              <msink:context xmlns:msink="http://schemas.microsoft.com/ink/2010/main" type="line" rotatedBoundingBox="11539,9238 14343,9443 14290,10167 11486,9961"/>
            </emma:interpretation>
          </emma:emma>
        </inkml:annotationXML>
        <inkml:traceGroup>
          <inkml:annotationXML>
            <emma:emma xmlns:emma="http://www.w3.org/2003/04/emma" version="1.0">
              <emma:interpretation id="{633B2B39-53D3-483C-A7F5-01C4B4195AC8}" emma:medium="tactile" emma:mode="ink">
                <msink:context xmlns:msink="http://schemas.microsoft.com/ink/2010/main" type="inkWord" rotatedBoundingBox="11539,9238 14343,9443 14290,10167 11486,9961"/>
              </emma:interpretation>
            </emma:emma>
          </inkml:annotationXML>
          <inkml:trace contextRef="#ctx0" brushRef="#br0" timeOffset="50497.28">7334 4423 942 0,'-13'-7'259'15,"13"7"33"-15,0 0-18 16,0 0-82-16,0 0 15 16,0 0 16-16,3 21 53 15,7 7-58-15,7 6-74 0,4 8-33 16,-1 2-4-16,4 7-19 15,-3 1-13-15,-1-4 4 0,1 3-14 16,-7-4-24-16,-4-3-11 0,-3-2-13 16,-4-3 0-16,0-9-8 15,1-6-9-15,-4-24 0 0,3 21 0 16,-3-21 13-16,0 0 4 15,0 0-6-15,0 0-11 0,24-35-15 16,4-12-29-16,9-13-37 16,11-7 19-16,0 9 36 0,-4 9 3 15,1 12 9-15,-4 16 0 16,-4 11 5-16,-6 15 6 0,-7 14 12 15,-7 9 38-15,-13 9 27 16,-15 9-19-16,-9 1-18 0,-7 1-14 16,-11 1-17-16,0-5-1 0,-6-2-5 15,-1-5-20-15,1-4-67 16,0-6-55-16,3-6-55 0,3-7-101 15,7-4-276-15,7-10-294 16</inkml:trace>
          <inkml:trace contextRef="#ctx0" brushRef="#br0" timeOffset="50793.68">8141 4671 2020 0,'0'0'379'16,"14"35"0"-16,-7 0-54 15,-1 2-80-15,1 5-58 0,-3 0-66 16,3 2-46-16,3-5-26 16,-3 1-27-16,3-5-7 0,-3-8-11 15,0-3-4-15,-7-24 9 16,0 0-2-16,0 0 10 0,0 0 0 15,0 0-17-15,0 0 4 16,0 0-8-16,3-30-36 0,4-12-44 16,0-9-14-16,3-5 4 0,0-2-31 15,4 7-82-15,3 4-167 16,0 13-254-16,4 8-184 0</inkml:trace>
          <inkml:trace contextRef="#ctx0" brushRef="#br0" timeOffset="51152.48">8521 4901 1930 0,'27'14'364'16,"0"-9"-43"-16,1-5-60 0,6-5-97 15,0-4-82-15,7 0-37 0,3-8-23 16,-3-4-12-16,-3 3-30 15,-11-1-104-15,-3-2-84 0,-13 3 16 16,-8-3 74-16,-3 21 44 16,-20-21 26-16,-8 9 25 0,-3 8 2 15,-6 4 8-15,-1 14 16 16,-3 4 37-16,-3 12 77 0,3 3 44 15,3 4 11-15,7-2-29 16,7 0-20-16,11-3-1 0,9-2-9 16,15-4-12-16,12 0-38 0,19-8-26 15,12-4-19-15,15-7-29 16,2-7-169-16,1-5-252 0,0-4-346 15,-4-3-143-15</inkml:trace>
          <inkml:trace contextRef="#ctx0" brushRef="#br0" timeOffset="51511.29">9321 4841 1968 0,'0'0'319'0,"-21"-23"-5"15,4 4-49-15,0 5-73 0,-4 5-76 16,1 4-57-16,-1 3-33 15,1 6-9-15,-4 10 23 0,0 7 16 16,0 7 5-16,3 5-10 16,1 2-3-16,10 2 3 0,6-3 4 15,4-1-1-15,11-3-10 16,6-4-16-16,3-5-10 0,1-7-9 15,3-7-2-15,-4-5-24 16,4-7-29-16,-3-9 1 0,-1-4 14 16,-3-10-3-16,-3-2-3 0,0-5 14 15,-4-9 18-15,0 0 5 16,-7 6 80-16,1 8 73 0,-1 9-24 15,-3 21-41-15,0 0-36 16,0 0 17-16,0 0 5 16,-17 35-38-16,7 5-10 0,3-1-18 15,4 5-4-15,6-2-50 0,4 2-53 16,10-2-111-16,0-7-139 15,7-5-273-15,0-9-469 0</inkml:trace>
          <inkml:trace contextRef="#ctx0" brushRef="#br0" timeOffset="51994.89">9854 4704 2054 0,'0'0'345'0,"0"0"46"0,0 0-43 16,0 0-95-16,-24 21-92 0,-3 0-83 16,-8 2-24-16,1 2-21 15,-3 1-24-15,-1-3 0 0,7-4-4 16,4-3-5-16,6-4-8 15,21-12 8-15,0 0 8 0,0 0-1 16,0 0 90-16,-13 25 8 16,13-25 9-16,10 33-1 0,14-3-51 15,3-5-9-15,7 3-38 16,7-2-2-16,11-1-4 0,-1 1-66 15,11-1-197-15,2 1-200 16,8-3-297-16,7-4-444 0</inkml:trace>
          <inkml:trace contextRef="#ctx0" brushRef="#br0" timeOffset="51698.49">9604 4590 2732 0,'-7'37'298'15,"1"5"-17"-15,2 4 6 16,1 8-23-16,3 2-88 0,7 2-65 15,3 2-41-15,4 3-30 16,3-1-35-16,7-1-116 0,-4-8-174 16,4-4-93-16,-7-10-209 0,0-8-335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3:50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17280C-4B5F-4C32-8322-D6DD88D475CD}" emma:medium="tactile" emma:mode="ink">
          <msink:context xmlns:msink="http://schemas.microsoft.com/ink/2010/main" type="writingRegion" rotatedBoundingBox="10667,7093 11383,7093 11383,11355 10667,11355"/>
        </emma:interpretation>
      </emma:emma>
    </inkml:annotationXML>
    <inkml:traceGroup>
      <inkml:annotationXML>
        <emma:emma xmlns:emma="http://www.w3.org/2003/04/emma" version="1.0">
          <emma:interpretation id="{5BA41055-62A3-4E7B-8CFA-66ACBDE3B326}" emma:medium="tactile" emma:mode="ink">
            <msink:context xmlns:msink="http://schemas.microsoft.com/ink/2010/main" type="paragraph" rotatedBoundingBox="10667,7093 11383,7093 11383,11355 10667,11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37474-E955-4DFB-8878-5D46E88A62BF}" emma:medium="tactile" emma:mode="ink">
              <msink:context xmlns:msink="http://schemas.microsoft.com/ink/2010/main" type="line" rotatedBoundingBox="10667,7093 11383,7093 11383,11355 10667,11355"/>
            </emma:interpretation>
          </emma:emma>
        </inkml:annotationXML>
        <inkml:traceGroup>
          <inkml:annotationXML>
            <emma:emma xmlns:emma="http://www.w3.org/2003/04/emma" version="1.0">
              <emma:interpretation id="{23764BC2-091D-4CED-AFAA-61E3FBC2956A}" emma:medium="tactile" emma:mode="ink">
                <msink:context xmlns:msink="http://schemas.microsoft.com/ink/2010/main" type="inkWord" rotatedBoundingBox="10667,7093 10953,7093 10953,8312 10667,8312"/>
              </emma:interpretation>
            </emma:emma>
          </inkml:annotationXML>
          <inkml:trace contextRef="#ctx0" brushRef="#br0">5527 5778 842 0,'0'0'234'0,"0"0"-16"15,0 0-37-15,0 0-19 0,0 0-43 16,0 0 16-16,0 0-71 15,0 0-29-15,0 0 3 0,0 0-27 16,0 0-5-16,0 0-6 16,-24 2 0-16,3 5 8 0,1 7-8 15,-4 5-5-15,0 2 0 16,4 7 38-16,-1 4 63 15,4 5 33-15,4 3-14 0,2-1-20 16,5 3-12-16,2 0 1 16,8-2-11-16,-1-3-23 15,4 0-12-15,0-7-3 0,-1-4-33 16,-2-5 19-16,-1-2-11 15,1-5 9-15,-4-14 9 16,0 18-1-16,0-18-4 0,-14 21-7 16,-3-2-20-16,0-10 16 15,17-9 0-15,-17 12-2 0,17-12-15 16,-21-3 2-16,21 3 11 15,0 0-5-15,-6-25-12 0,9 4-7 16,7 2 19-16,-10 19 0 16,24-14-7-16,0 10 11 15,0 4 38-15,-4 9 21 0,1 7 17 16,-4 5 9-16,0 7-13 15,-3 2 17-15,-1 8 15 0,1 1-11 16,-4 3 17-16,-3 0 12 16,0 4 15-16,0-1 0 0,-4 1 6 15,0-4-47-15,4 2 10 16,0-7-22-16,-4 1 3 0,4-8-33 15,-3-7-30-15,2-2-9 16,-6-21-61-16,7 23-37 16,-7-23-92-16,0 0-90 15,7 19-100-15,-7-19-116 0,0 0-300 16,0 0-307-16</inkml:trace>
        </inkml:traceGroup>
        <inkml:traceGroup>
          <inkml:annotationXML>
            <emma:emma xmlns:emma="http://www.w3.org/2003/04/emma" version="1.0">
              <emma:interpretation id="{7BEC8A08-47B5-4430-BC48-FA650A29AD63}" emma:medium="tactile" emma:mode="ink">
                <msink:context xmlns:msink="http://schemas.microsoft.com/ink/2010/main" type="inkWord" rotatedBoundingBox="11175,9948 11383,9948 11383,11355 11175,11355"/>
              </emma:interpretation>
            </emma:emma>
          </inkml:annotationXML>
          <inkml:trace contextRef="#ctx0" brushRef="#br0" timeOffset="967.2">5776 8642 1243 0,'0'0'236'0,"13"-7"8"16,-13 7 3-16,0 0-71 0,14-2 8 15,-14 2-14-15,10 0-56 16,-10 0-26-16,14 4-41 0,-14-4 3 16,0 0 25-16,0 0 19 15,14 28 12-15,-4-2 28 0,-3 0 5 16,-7 4-8-16,3 2-18 15,-3 1-26-15,0 2 46 0,3 0 1 16,1 0-14-16,-1 0 21 16,4-3-44-16,0 3 9 15,0-2-18-15,0-3-6 0,3-2-18 16,3-3-13-16,1-1 7 0,0-3-29 15,-14-21-20-15,20 25 9 16,-20-25-9-16,14 19-7 0,-14-19 6 16,0 0-5-16,0 0 2 15,0 0-5-15,0 0 3 0,0 0 0 16,0 0 6-16,0 0-6 15,0 0-3-15,0 0-6 0,0 0-11 16,0 0-29-16,0 0-23 16,0 0 4-16,0 0 9 0,0 0 39 15,0 0 10-15,-14 18-3 16,-3 1 10-16,3 7-14 0,-3-1 6 15,4 1 3-15,3 4 14 16,-1 0-9-16,1 3 8 0,3-1 11 16,4 1 13-16,-1 0 55 0,1 1 13 15,3 1 9-15,3 3 25 16,-3-4 13-16,4 1 69 0,3 3-15 15,3-3 20-15,4-1 46 16,-4 4-35-16,3-3-25 16,-2-1-55-16,-1-6-69 0,-3 0-27 15,-7-28-34-15,10 26-11 0,-10-26-20 16,0 0-21-16,10 25-83 15,-10-25-145-15,0 0-327 0,0 0-282 16,0 0-64-16,0 0-197 16,-20 14-288-16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5:48.4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0 823 0,'0'48'65'0,"0"-48"82"15,0 0-19-15,0 0-40 16,0 0-57-16,0 0-8 15,0 0-8-15,0 0-15 16,0 56-174-16,0-56-138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5:48.8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 0 1251 0,'0'0'316'16,"0"0"40"-16,0 44-51 0,0-44-134 15,0 0-90-15,0 0-42 16,0 0-13-16,0 0-79 0,0 0-117 16,0 0-215-16,-5 60-257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5:48.2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E97A1A-0AB9-4C2E-89FA-7D4D9FE68907}" emma:medium="tactile" emma:mode="ink">
          <msink:context xmlns:msink="http://schemas.microsoft.com/ink/2010/main" type="writingRegion" rotatedBoundingBox="4020,5490 4065,14183 3804,14185 3760,5492"/>
        </emma:interpretation>
      </emma:emma>
    </inkml:annotationXML>
    <inkml:traceGroup>
      <inkml:annotationXML>
        <emma:emma xmlns:emma="http://www.w3.org/2003/04/emma" version="1.0">
          <emma:interpretation id="{70BF9EE7-B98E-457B-9047-CAAE796864C4}" emma:medium="tactile" emma:mode="ink">
            <msink:context xmlns:msink="http://schemas.microsoft.com/ink/2010/main" type="paragraph" rotatedBoundingBox="4020,5490 4065,14183 3804,14185 3760,5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29B461-F27E-4628-BF83-D45605637BA0}" emma:medium="tactile" emma:mode="ink">
              <msink:context xmlns:msink="http://schemas.microsoft.com/ink/2010/main" type="line" rotatedBoundingBox="4020,5490 4065,14183 3804,14185 3760,5492"/>
            </emma:interpretation>
          </emma:emma>
        </inkml:annotationXML>
        <inkml:traceGroup>
          <inkml:annotationXML>
            <emma:emma xmlns:emma="http://www.w3.org/2003/04/emma" version="1.0">
              <emma:interpretation id="{716BAA79-1265-47DF-BB14-C9CC98D8EFA6}" emma:medium="tactile" emma:mode="ink">
                <msink:context xmlns:msink="http://schemas.microsoft.com/ink/2010/main" type="inkWord" rotatedBoundingBox="3774,5491 3775,5506 3760,5507 3760,5492"/>
              </emma:interpretation>
            </emma:emma>
          </inkml:annotationXML>
          <inkml:trace contextRef="#ctx0" brushRef="#br0">-2974-5709 819 0,'0'0'176'15,"0"0"38"-15,0 0-11 0,0 0-56 16,0 0-62-16,0 0-61 16,0 0 1-16,0 0-19 0,0 0-18 15,0 0 25-15,0 0-235 16,0 0-207-16</inkml:trace>
        </inkml:traceGroup>
        <inkml:traceGroup>
          <inkml:annotationXML>
            <emma:emma xmlns:emma="http://www.w3.org/2003/04/emma" version="1.0">
              <emma:interpretation id="{F8A81211-C616-4793-B959-3B3C4542B199}" emma:medium="tactile" emma:mode="ink">
                <msink:context xmlns:msink="http://schemas.microsoft.com/ink/2010/main" type="inkWord" rotatedBoundingBox="3989,7202 3990,7331 3974,7331 3973,7203"/>
              </emma:interpretation>
            </emma:emma>
          </inkml:annotationXML>
          <inkml:trace contextRef="#ctx0" brushRef="#br0" timeOffset="390">-2760-3998 820 0,'0'0'197'16,"0"0"63"-16,0 0-41 16,0 0-101-16,0 0-84 0,0 44 11 15,0-44-10-15,10 44-47 16,-4-4-188-16,-6-40-254 0</inkml:trace>
        </inkml:traceGroup>
        <inkml:traceGroup>
          <inkml:annotationXML>
            <emma:emma xmlns:emma="http://www.w3.org/2003/04/emma" version="1.0">
              <emma:interpretation id="{B46319F3-EB5F-48B9-A039-A54052E393BA}" emma:medium="tactile" emma:mode="ink">
                <msink:context xmlns:msink="http://schemas.microsoft.com/ink/2010/main" type="inkWord" rotatedBoundingBox="3898,9761 3899,9908 3888,9909 3887,9761"/>
              </emma:interpretation>
            </emma:emma>
          </inkml:annotationXML>
          <inkml:trace contextRef="#ctx0" brushRef="#br0" timeOffset="811.2">-2835-1440 1184 0,'-5'44'324'0,"5"-44"61"0,0 0-65 15,0 0-119-15,0 0-93 16,0 0-53-16,0 0-50 15,0 0-5-15,-6 52-100 0,6-52-280 16,0 0-235-16,6 52-98 16</inkml:trace>
        </inkml:traceGroup>
        <inkml:traceGroup>
          <inkml:annotationXML>
            <emma:emma xmlns:emma="http://www.w3.org/2003/04/emma" version="1.0">
              <emma:interpretation id="{3B9666F8-53F6-4840-8B82-509AB4286770}" emma:medium="tactile" emma:mode="ink">
                <msink:context xmlns:msink="http://schemas.microsoft.com/ink/2010/main" type="inkWord" rotatedBoundingBox="4047,10837 4048,10892 4033,10893 4032,10837"/>
              </emma:interpretation>
            </emma:emma>
          </inkml:annotationXML>
          <inkml:trace contextRef="#ctx0" brushRef="#br0" timeOffset="1014">-2686-364 1424 0,'0'0'150'0,"0"0"106"16,0 0 1-16,0 56-60 0,0-56-40 16,0 0-89-16,0 0-45 15,0 0 1-15,0 0-24 0,0 0-161 16,0 0-115-16,0 0-308 15</inkml:trace>
        </inkml:traceGroup>
        <inkml:traceGroup>
          <inkml:annotationXML>
            <emma:emma xmlns:emma="http://www.w3.org/2003/04/emma" version="1.0">
              <emma:interpretation id="{706E59D5-6033-46BF-857A-D0E0A11A9F55}" emma:medium="tactile" emma:mode="ink">
                <msink:context xmlns:msink="http://schemas.microsoft.com/ink/2010/main" type="inkWord" rotatedBoundingBox="3994,12466 3995,12551 3990,12551 3989,12467"/>
              </emma:interpretation>
            </emma:emma>
          </inkml:annotationXML>
          <inkml:trace contextRef="#ctx0" brushRef="#br0" timeOffset="1248">-2744 1266 1632 0,'0'0'15'15,"0"44"110"-15,0-44 54 16,0 0-57-16,0 0-49 0,0 0-44 16,5 40-11-16,-5-40-11 15,0 0-10-15,0 0-54 0,0 0-370 16,0 0-321-1</inkml:trace>
        </inkml:traceGroup>
        <inkml:traceGroup>
          <inkml:annotationXML>
            <emma:emma xmlns:emma="http://www.w3.org/2003/04/emma" version="1.0">
              <emma:interpretation id="{2C401344-91C4-49E2-883A-7E52467B889E}" emma:medium="tactile" emma:mode="ink">
                <msink:context xmlns:msink="http://schemas.microsoft.com/ink/2010/main" type="inkWord" rotatedBoundingBox="3920,13687 3922,14184 3835,14185 3832,13687"/>
              </emma:interpretation>
            </emma:emma>
          </inkml:annotationXML>
          <inkml:trace contextRef="#ctx0" brushRef="#br0" timeOffset="1435.2">-2814 2486 2176 0,'0'0'30'16,"0"0"-14"-16,-10 40-10 15,10-40-6-15,0 0-4 16,0 0-77-16,0 0-360 0,0 0-311 16</inkml:trace>
          <inkml:trace contextRef="#ctx0" brushRef="#br0" timeOffset="1653.6">-2899 2969 2086 0,'0'0'232'16,"0"0"-13"-16,0 0-94 16,0 0-45-16,0 0-51 0,0 0-89 15,0 0-356-15,0 0-433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8:11.7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DB6F57-F2C2-4E58-8732-D94A1231EDDF}" emma:medium="tactile" emma:mode="ink">
          <msink:context xmlns:msink="http://schemas.microsoft.com/ink/2010/main" type="writingRegion" rotatedBoundingBox="24341,14328 4252,16550 3980,14092 24069,11870"/>
        </emma:interpretation>
      </emma:emma>
    </inkml:annotationXML>
    <inkml:traceGroup>
      <inkml:annotationXML>
        <emma:emma xmlns:emma="http://www.w3.org/2003/04/emma" version="1.0">
          <emma:interpretation id="{B69EE48D-9E86-4251-8B08-F967F01CDB4E}" emma:medium="tactile" emma:mode="ink">
            <msink:context xmlns:msink="http://schemas.microsoft.com/ink/2010/main" type="paragraph" rotatedBoundingBox="24341,14328 4252,16550 3980,14092 24069,11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C72132-5DD4-4603-979B-9BF8DF8AABA1}" emma:medium="tactile" emma:mode="ink">
              <msink:context xmlns:msink="http://schemas.microsoft.com/ink/2010/main" type="line" rotatedBoundingBox="24341,14328 4252,16550 3980,14092 24069,11870"/>
            </emma:interpretation>
          </emma:emma>
        </inkml:annotationXML>
        <inkml:traceGroup>
          <inkml:annotationXML>
            <emma:emma xmlns:emma="http://www.w3.org/2003/04/emma" version="1.0">
              <emma:interpretation id="{89362FEF-F40B-47C9-98F5-FE0C7863B906}" emma:medium="tactile" emma:mode="ink">
                <msink:context xmlns:msink="http://schemas.microsoft.com/ink/2010/main" type="inkWord" rotatedBoundingBox="24263,13622 21283,13951 21124,12513 24104,12184"/>
              </emma:interpretation>
            </emma:emma>
          </inkml:annotationXML>
          <inkml:trace contextRef="#ctx0" brushRef="#br0">17370 983 2535 0,'-16'68'312'0,"0"4"-48"0,11 8-31 16,5 3-68-16,5 9-9 16,6 0-84-16,0 8-18 15,10 0-38-15,-5-4 6 0,0-4-57 16,-5 0-262-16,-11-12-287 15,-6-12-459-15</inkml:trace>
          <inkml:trace contextRef="#ctx0" brushRef="#br0" timeOffset="592.8">16656 1183 2570 0,'0'0'257'0,"-10"40"-6"0,-1 23-15 16,11 21-22-16,11 12-43 15,-1 8-43-15,1 12-39 0,0 4-3 16,-11 8-20-16,-6 4 42 15,-10-12-29-15,-5-12-35 16,-16-12-16-16,-6-24-18 0,-10-24 0 16,5-20 1-16,-6-20-7 15,6-20 12-15,6-28-13 0,4-28-9 16,12-16 3-1,10-8-1-15,10-8 4 0,12 8-3 16,15 0 0-16,11 8-16 16,5 12-233-16,6 4-146 0,0 8-233 15,-1 4-378-15</inkml:trace>
          <inkml:trace contextRef="#ctx0" brushRef="#br0" timeOffset="795.6">16022 1330 2740 0,'-16'72'346'0,"16"8"-54"15,0 8-21-15,5 0-99 16,-5 8-77-16,0 0-45 0,0-4-41 15,0-4-89-15,-5-12-284 16,0-12-363-16,5-64-465 16</inkml:trace>
          <inkml:trace contextRef="#ctx0" brushRef="#br0" timeOffset="265.2">16981 1910 2185 0,'-42'-28'348'0,"42"28"-66"15,-43-32-22-15,43 32-93 16,0 0-65-16,0 0-52 15,-21-52-32-15,21 52-3 0,0 0-8 16,48-32-12-16,-6 16 17 16,-10 16-18-16,0 16 52 0,-32-16 58 15,27 56 45-15,-22 0-8 16,-10 4-53-16,-11 8-26 15,-16 4-46-15,-5 0 2 16,-11-4-73-16,0-12-219 0,-6-12-234 16,6-16-359-16,0-24-116 15</inkml:trace>
          <inkml:trace contextRef="#ctx0" brushRef="#br0" timeOffset="1123.2">15782 1838 2422 0,'0'0'181'16,"0"0"77"-16,0 0-19 15,0 0-38-15,0 0-112 16,0 0-25-16,0 0-31 0,0 0 12 16,0 0 30-16,-43 20 17 15,43-20-18-15,-53 20-40 0,-5-4-6 16,-1 4 65-1,-10 0 56-15,-11 8-17 0,-11 8-9 16,-10 8-18-16,0 0 43 16,-6 0-76-16,6 0-9 0,15-12-41 15,6-4-22-15,17-4 23 16,15-16-29-16,0-16-9 15,48 8-35-15,-43-36-262 0,11-8-139 16,5-12-148-16,11 0-250 16,6-16-167-16</inkml:trace>
          <inkml:trace contextRef="#ctx0" brushRef="#br0" timeOffset="1263.6">14540 1554 2684 0,'48'-24'258'0,"6"4"-2"16,4-8-54-16,11 4-99 0,11-4-54 15,6 0-13-15,-1 4-120 16,-10 4-319-16,-11 4-657 16</inkml:trace>
        </inkml:traceGroup>
        <inkml:traceGroup>
          <inkml:annotationXML>
            <emma:emma xmlns:emma="http://www.w3.org/2003/04/emma" version="1.0">
              <emma:interpretation id="{BC6E7D14-CCC3-49D9-8941-6052A096D7A3}" emma:medium="tactile" emma:mode="ink">
                <msink:context xmlns:msink="http://schemas.microsoft.com/ink/2010/main" type="inkWord" rotatedBoundingBox="18884,14931 17214,15116 16954,12766 18624,12581"/>
              </emma:interpretation>
            </emma:emma>
          </inkml:annotationXML>
          <inkml:trace contextRef="#ctx0" brushRef="#br1" timeOffset="-130603.43">10362 1550 790 0,'0'0'288'0,"0"0"61"16,5 52 1-16,-5 4-23 15,-5 0-119-15,-1 0-59 0,1 4-45 16,0-4-49-16,5-4-9 16,-6-4-30-16,6-48-7 15,-5 52-9-15,5-52 9 0,0 0 12 16,0 0-21-16,0 0-20 15,0 0-69-15,0 0 13 16,0 0-9-16,-32-52 35 0,21-12-39 16,6 0 19-16,5 4 60 15,0 8-11-15,5 8 45 0,-5 8 15 16,0 36-16-16,0 0 6 15,0 0-33-15,0 0 20 16,0 0 4-16,0 0 35 16,0 0-7-16,-16 48-31 0,6-8 5 15,4 0-22-15,6 4 14 16,-5-4-28-16,10 0-4 15,11 0-209-15,-16-40-350 0,38 72-93 16</inkml:trace>
          <inkml:trace contextRef="#ctx0" brushRef="#br1" timeOffset="-130057.43">11806 3277 1405 0,'0'0'383'16,"0"0"-35"-16,0 0-50 15,0 0-61-15,0 0-76 0,-21 32-87 16,21-32-22-16,-32 16-34 16,5-8 6-16,27-8-7 0,-27-8-22 15,27 8 17-15,0 0-24 16,-10-36-26-16,10 36 10 0,10-36 6 15,-10 36 4-15,38-20 10 16,-6 20-1-16,-6 8 16 16,-26-8-13-16,27 48 89 15,-11 4 43-15,-11 4 16 0,-10 4-17 16,-6 0-16-16,1-4-24 15,-12-4-36-15,-4-4-28 0,-1-12 2 16,-10 0-42-16,-1-12-116 16,-4-8-249-16,5-8-432 0,5-12-317 15</inkml:trace>
          <inkml:trace contextRef="#ctx0" brushRef="#br1" timeOffset="-129917.03">12014 2630 2909 0,'0'0'312'0,"0"0"46"16,0 0-55-16,0 0-112 0,0 0-106 15,0 0-100-15,0 0-210 16,0 0-188-16,0 0-390 0</inkml:trace>
        </inkml:traceGroup>
        <inkml:traceGroup>
          <inkml:annotationXML>
            <emma:emma xmlns:emma="http://www.w3.org/2003/04/emma" version="1.0">
              <emma:interpretation id="{078F0677-E295-4720-8972-A82E8C4C8C6B}" emma:medium="tactile" emma:mode="ink">
                <msink:context xmlns:msink="http://schemas.microsoft.com/ink/2010/main" type="inkWord" rotatedBoundingBox="16114,15130 11854,15601 11594,13250 15854,12779"/>
              </emma:interpretation>
            </emma:emma>
          </inkml:annotationXML>
          <inkml:trace contextRef="#ctx0" brushRef="#br1" timeOffset="-133489.44">8752 2989 1751 0,'-27'-40'220'16,"27"40"63"-16,-10-36-108 15,10 36-77-15,0 0-51 0,0 0-33 16,32-24 1-16,0 20-15 16,0 12 0-16,0 12 21 0,-6 8 61 15,-4 12 79-15,-6 12 8 16,-11 4-18-16,-10 12-14 0,-6-4-43 15,-16 8-40-15,-10-4-32 16,0-8-10-16,-17-4 2 0,6-8-45 16,0-8-132-16,-5-8-193 15,11-8-340-15,-1-16-261 0</inkml:trace>
          <inkml:trace contextRef="#ctx0" brushRef="#br1" timeOffset="-133785.84">8944 2050 1604 0,'0'0'191'0,"0"0"191"0,0 0 4 16,27 44-44-16,-6 24-115 15,-10 16-79-15,10 8-39 0,-5 8-38 16,11 0-41-16,-1 0-9 16,6-8-18-16,0-5-21 0,5-3-111 15,-5-8-173-15,0 0-288 16,0-16-255-16</inkml:trace>
          <inkml:trace contextRef="#ctx0" brushRef="#br1" timeOffset="-132678.24">7372 2278 691 0,'0'0'-9'15,"0"0"76"-15,0 0 59 0,0 0 27 16,0 0-25-16,0 0 53 16,0 0 33-16,0 0 3 15,0 0-6-15,0 0-41 0,0 0 10 16,0 0 7-16,0 0-13 15,0 0 5-15,0 0-2 0,0 0-45 16,0 0-40-16,0 0-27 16,0 0-6-16,0 0 130 0,5 40 1 15,0 32 17-15,-5 20-44 16,0 12-26-16,6 20-72 0,-1-1-23 15,0 5-23-15,1 0-17 16,-1-4-164-16,6-12-196 16,-6-12-137-16,0-8-208 15,1-12-355-15</inkml:trace>
          <inkml:trace contextRef="#ctx0" brushRef="#br1" timeOffset="-133083.84">8075 2334 1693 0,'0'0'86'0,"0"0"213"15,0 0 18-15,0 60-77 16,6 20-59-16,4 8-15 0,1 20-6 16,-1 15 15-16,6 9-15 15,0 16-13-15,0 0-4 0,-5-8-44 16,0-4-20-16,-6-12-21 15,-5-16-7-15,-5-16 32 0,-6-16-17 16,0-12-13-16,-10-12 5 16,-6-16-38-16,-4-16 1 0,-1-12 8 15,-6-20-9-15,1-12 12 16,5-16-11-16,5-20-21 15,6-20-8-15,0-20-18 0,15-12 13 16,1 0 2-16,16 0-20 16,5 12-42-16,5 8-122 0,6 16-94 15,-1 12-91-15,-4 16-238 16,-1 8-445-16</inkml:trace>
          <inkml:trace contextRef="#ctx0" brushRef="#br1" timeOffset="-132147.84">7153 3221 1734 0,'0'0'203'0,"0"0"50"15,0 0-27-15,-11 36-85 0,1-4-79 16,4 4-14-16,6 0-18 15,-5 0-23-15,5 0-7 0,-5-8 5 16,-1 0 10-16,6-28-9 16,-10 32-6-16,10-32 0 0,-22 20-43 15,22-20-86-15,-31-16-72 16,4-12 67-16,6-4 70 0,-1 0 31 15,22 32 16-15,-21-40 73 16,21 40-29-16,-21-36 26 16,21 36 41-16,0 0 20 0,0 0 94 15,-22 4 10-15,1 12-47 16,0 8-35-16,-6 4-25 0,-5-4-27 15,0 4-22-15,-11 0-4 16,-5-4-22-16,-10 0-15 0,-1-8-5 16,-10 0-5-16,0-8 3 0,-11-4 11 15,-6 0-1-15,6 4 22 16,-5-4 67-16,-11 0 29 0,11 4 16 15,0-4 8-15,10-4 5 16,6 4-21-16,10-4-32 16,11-4-35-16,11 0-20 0,10 0-23 15,27 4-33-15,-32-28-61 16,11-4-194-16,10-4-82 0,6-4-54 15,0-8-88-15,15-8-231 0,6-4-179 16,6-4 9-16</inkml:trace>
          <inkml:trace contextRef="#ctx0" brushRef="#br1" timeOffset="-131430.24">5144 2018 1021 0,'0'0'273'16,"0"0"174"-16,10 40-43 15,-10 8-110-15,-5 16-74 0,-6 4-90 16,6 4-44-16,-6-4-53 16,6-4-2-16,-6-4-22 0,6-4-3 15,5-12-18-15,-5-8-33 16,-1-8-40-16,6-28-82 0,0 0-111 15,0 0-182-15,0 0-16 16,0 0 106-16,-16-48 119 16,6-8 90-16,-1-12 23 0,-5-8 62 15,6 4 80-15,-1 4 94 16,-5 12 46-16,5 8 116 0,11 48 4 15,-10-40-48-15,10 40-56 16,0 0-12-16,0 0-2 0,0 0-11 16,0 0 2-16,0 0 16 15,0 0 30-15,0 0-11 0,0 0-20 16,0 0-27-16,-11 40-40 15,0 8-40-15,1 0-20 0,-1 8-15 16,0 0-14-16,6 0-137 16,0 0-269-16,5-8-381 15</inkml:trace>
          <inkml:trace contextRef="#ctx0" brushRef="#br1" timeOffset="-131991.84">5767 2837 1943 0,'0'0'231'0,"0"0"48"0,0 0 43 16,32 0-120-16,16-4-108 15,6-4-33-15,4-8-52 0,6 4-202 16,-11-4-262-16,1 5-405 16</inkml:trace>
        </inkml:traceGroup>
        <inkml:traceGroup>
          <inkml:annotationXML>
            <emma:emma xmlns:emma="http://www.w3.org/2003/04/emma" version="1.0">
              <emma:interpretation id="{6C81CFA4-027A-4D4D-9278-6DAC82D35E6E}" emma:medium="tactile" emma:mode="ink">
                <msink:context xmlns:msink="http://schemas.microsoft.com/ink/2010/main" type="inkWord" rotatedBoundingBox="10347,15636 8494,15841 8266,13774 10118,13569"/>
              </emma:interpretation>
            </emma:emma>
          </inkml:annotationXML>
          <inkml:trace contextRef="#ctx0" brushRef="#br1" timeOffset="-135345.84">2724 2442 1512 0,'-16'76'362'15,"-16"20"-49"-15,-16 16-110 16,-16 11-79-16,-5 5-7 0,-16 0-63 16,-6 0-21-16,0-12-16 15,-5-4-6-15,6-16 2 0,5-16-16 16,10-8 3-16,6-24 3 15,15-12 5-15,17-8-8 16,10-8 14-16,6-4 43 0,21-16-22 16,0 0-9-16,0 0 109 15,11 36 37-15,10 0-48 0,11 4-26 16,11 12-38-16,10-4-8 15,6 0-9-15,5 0-26 0,10 4-5 16,1 0 0-16,5-1-6 16,0 5-1-16,-6-4-58 0,-4-4-123 15,-1-8-95-15,-11-16-163 0,1-16-315 16,-11-24-194-1</inkml:trace>
          <inkml:trace contextRef="#ctx0" brushRef="#br1" timeOffset="-134955.84">3428 2762 1187 0,'0'0'340'0,"-16"51"-4"16,-16 21-72-16,-11 4-90 15,-16 12-48-15,-15 12-31 0,-12 0-36 16,-10 0-23-16,1-4-6 0,-1-8-9 15,10-12-5-15,12-8-2 16,4-16-5-16,17-12 19 0,16-8 6 16,5-12 16-16,32-20-20 15,0 0-5-15,0 0-11 0,0 0 25 16,0 40 51-16,21-12-2 15,22 0-20-15,15-4-11 16,17-4-3-16,10 4-3 0,1 0-20 16,4 0-9-16,-5-4-17 0,1 4-8 15,-1 0 10-15,-5 4 2 16,0-8-61-16,-5 4-269 0,-11 0-346 15,-11-12-296-15</inkml:trace>
        </inkml:traceGroup>
        <inkml:traceGroup>
          <inkml:annotationXML>
            <emma:emma xmlns:emma="http://www.w3.org/2003/04/emma" version="1.0">
              <emma:interpretation id="{8EE0906E-222F-4CA6-B567-D5C16E591CB1}" emma:medium="tactile" emma:mode="ink">
                <msink:context xmlns:msink="http://schemas.microsoft.com/ink/2010/main" type="inkWord" rotatedBoundingBox="7683,15410 4169,15799 3982,14110 7496,13722"/>
              </emma:interpretation>
            </emma:emma>
          </inkml:annotationXML>
          <inkml:trace contextRef="#ctx0" brushRef="#br1" timeOffset="-139838.65">-1556 3897 413 0,'16'-52'245'15,"-16"52"105"-15,5-44 13 16,-5 44-42-16,0 0-55 15,-10-40-65-15,10 40-67 0,-32 0-19 16,0 20-17-16,5 12-50 16,-5 8-6-16,6 4-13 0,10 4 6 15,0-4-8-15,5 4-21 16,6-8 10-16,15-4-20 15,-10-36 15-15,38 32-11 0,4-12 0 16,6-12-7-16,11-12 21 16,-1-8-18-16,1-12-12 0,0-12-4 15,-6-4-18-15,-10-4 30 16,-6-8-8-16,-10-8 11 0,-11-4 5 15,-11-4-9-15,-10 8 26 16,-6 12-17-16,-5 12 40 0,16 36-21 16,-43-12 0-16,6 20 37 15,-6 20-20-15,1 4 19 0,4 8-39 16,1 4-4-1,10 4-12-15,6-4-5 0,10-4-103 16,17 0-234-16,-6-40-328 16,26 36-130-16</inkml:trace>
          <inkml:trace contextRef="#ctx0" brushRef="#br1" timeOffset="-139448.65">-772 3677 2284 0,'0'0'197'0,"-6"40"-31"16,1 4-26-16,5 8-55 16,0 0-30-16,11 0-29 0,15 0-11 15,6-8-8-15,11-4-7 16,10-12 13-16,1-12-16 0,-1-8 3 15,-5-8 0-15,-6-12-15 16,-4-12 18-16,-6-12-13 0,-11-12 5 16,0-12 9-16,-5-8 6 15,-10-12-14-15,-1 0 1 0,0 8 89 16,-5 12 86-16,0 16-75 15,0 16-59-15,0 28-7 16,-5 28 22-16,-11 24-21 0,5 20-16 16,1 4 7-16,4 4-11 15,6 0-12-15,6-4-4 0,10-8 7 16,5-12-40-16,11-12-93 15,5-12-126-15,6-12-188 16,5-16-266-16,5-16-76 0</inkml:trace>
          <inkml:trace contextRef="#ctx0" brushRef="#br1" timeOffset="-139058.65">539 2546 3191 0,'-27'52'222'16,"6"28"17"-16,5 19 41 15,0 17 35-15,11 16-58 0,5 8-74 16,0 0-57-16,10 0-40 16,1-4-60-16,-1-4-7 0,6-4-8 15,0-16-74-15,-5-12-75 16,5-12-111-16,-11-24-32 15,1-16 33-15,-6-48-60 16,0 0-16-16,0 0 49 0,-32-16 53 16,0-24 24-16,-11-32 6 15,6-16 59-15,-6-16 65 0,1-8 52 16,-6 0 36-16,10 4 151 15,1 16 82-15,5 16 72 0,11 16-36 16,5 16-74-16,5 12-88 16,11 32-51-16,21-32-18 0,22 8-12 15,16 4-16-15,15 0-19 16,12 4-16-16,15 0-110 15,5-4-223-15,-4 0-323 0,10-8-369 16</inkml:trace>
          <inkml:trace contextRef="#ctx0" brushRef="#br1" timeOffset="-140181.85">-2190 3505 1327 0,'0'0'207'0,"0"0"55"15,-21-8 3-15,-6 4-92 16,-5 8-50-16,0 12-12 15,-5 8 50-15,-1 8-2 16,-10 20 3-16,6 8 5 0,-1 4-8 16,6 4-27-16,5 0-57 15,5 0-14-15,17-4-10 0,4 0-28 16,17-4-6-16,10-4-10 15,16-4-4-15,11-12-3 0,16-9-58 16,16-7-59-16,0-12-71 16,11-8-83-16,0-12-76 0,-6-12-151 15,-11-8-115-15,1-7 81 16,-11-5 120-16,-5-12 141 15,-11 4 116-15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4:11.6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4AD305-259F-443D-90BB-12F516A47AF4}" emma:medium="tactile" emma:mode="ink">
          <msink:context xmlns:msink="http://schemas.microsoft.com/ink/2010/main" type="writingRegion" rotatedBoundingBox="6732,11201 6965,11201 6965,12620 6732,12620"/>
        </emma:interpretation>
      </emma:emma>
    </inkml:annotationXML>
    <inkml:traceGroup>
      <inkml:annotationXML>
        <emma:emma xmlns:emma="http://www.w3.org/2003/04/emma" version="1.0">
          <emma:interpretation id="{B9D1E239-7ECB-41DD-9326-059F3CEC9D85}" emma:medium="tactile" emma:mode="ink">
            <msink:context xmlns:msink="http://schemas.microsoft.com/ink/2010/main" type="paragraph" rotatedBoundingBox="6732,11201 6965,11201 6965,12620 6732,12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BDAC7B-4E19-41B6-867B-1FB648ADB38F}" emma:medium="tactile" emma:mode="ink">
              <msink:context xmlns:msink="http://schemas.microsoft.com/ink/2010/main" type="line" rotatedBoundingBox="6732,11201 6965,11201 6965,12620 6732,12620"/>
            </emma:interpretation>
          </emma:emma>
        </inkml:annotationXML>
        <inkml:traceGroup>
          <inkml:annotationXML>
            <emma:emma xmlns:emma="http://www.w3.org/2003/04/emma" version="1.0">
              <emma:interpretation id="{E06BE531-7067-4805-8241-2158CE5A6574}" emma:medium="tactile" emma:mode="ink">
                <msink:context xmlns:msink="http://schemas.microsoft.com/ink/2010/main" type="inkWord" rotatedBoundingBox="6732,11201 6965,11201 6965,12620 6732,12620"/>
              </emma:interpretation>
            </emma:emma>
          </inkml:annotationXML>
          <inkml:trace contextRef="#ctx0" brushRef="#br0">1415 9886 419 0,'0'0'137'0,"0"0"34"0,0 0 2 16,0 0 33-16,0 0 31 16,0 0-9-16,0 0-22 0,0 0-67 15,0 0-52-15,0 0 11 16,0 0 0-16,0 0-50 15,0 0-14-15,0 0 5 0,0 0-47 16,0 0 31-16,0 0-38 16,0 0 26-16,0 0-21 0,0 0 14 15,0 0-9-15,0 0-2 0,0 0 96 16,0 0 17-16,0 0 8 15,0 23 23-15,4 7 13 0,3 12 0 16,-4 9-7-16,1 7-36 16,2 5-38-16,1 0-16 0,4-3 3 15,-1 0-23-15,4-6-10 16,-4-3-13-16,4-7 6 15,-4-9-11-15,0-10-1 0,0-6-4 16,-10-19 3-16,0 0 1 0,11 7-14 16,-11-7-43-16,13-30-38 15,-6-5-26-15,-7-5-10 0,-3 6 54 16,-4-1 35-16,-3 5 10 0,-4 6 17 15,14 24-4-15,-27-16-8 16,3 14 56-16,0 13 58 0,0 13 24 16,-1 11-30-16,1 9 4 0,4 4 27 15,6 13-24-15,7 4-15 16,0 7-13-16,4-3-14 15,6 6 22-15,4-6-26 0,0-4-12 16,3-2-13-16,-3-3-17 16,0-4-4-16,-3-5-97 0,-4-9-127 15,-7-3-153-15,-4-8-341 0,11-31-505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02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07337B-1F8E-4AAE-86BB-75C5BA556253}" emma:medium="tactile" emma:mode="ink">
          <msink:context xmlns:msink="http://schemas.microsoft.com/ink/2010/main" type="writingRegion" rotatedBoundingBox="24618,9749 5357,10489 4993,1028 24254,288"/>
        </emma:interpretation>
      </emma:emma>
    </inkml:annotationXML>
    <inkml:traceGroup>
      <inkml:annotationXML>
        <emma:emma xmlns:emma="http://www.w3.org/2003/04/emma" version="1.0">
          <emma:interpretation id="{90D76012-564C-477E-A25E-D2EE1987BAD0}" emma:medium="tactile" emma:mode="ink">
            <msink:context xmlns:msink="http://schemas.microsoft.com/ink/2010/main" type="paragraph" rotatedBoundingBox="24618,9749 5357,10489 5202,6451 24463,5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060FB8-BAA6-49F5-9912-FAE97FF655D0}" emma:medium="tactile" emma:mode="ink">
              <msink:context xmlns:msink="http://schemas.microsoft.com/ink/2010/main" type="line" rotatedBoundingBox="24618,9749 5357,10489 5202,6451 24463,5712"/>
            </emma:interpretation>
          </emma:emma>
        </inkml:annotationXML>
        <inkml:traceGroup>
          <inkml:annotationXML>
            <emma:emma xmlns:emma="http://www.w3.org/2003/04/emma" version="1.0">
              <emma:interpretation id="{C0E45BA5-D525-4CD7-9C76-32A54118D358}" emma:medium="tactile" emma:mode="ink">
                <msink:context xmlns:msink="http://schemas.microsoft.com/ink/2010/main" type="inkWord" rotatedBoundingBox="24576,8670 22804,8738 22690,5780 24463,5711"/>
              </emma:interpretation>
            </emma:emma>
          </inkml:annotationXML>
          <inkml:trace contextRef="#ctx0" brushRef="#br0">1509 6192 1435 0,'16'44'398'16,"-16"19"58"-16,-6 13-91 16,-4 12-85-16,-6 12-37 0,5 0-42 15,0 4-51-15,6 0-20 16,5-16 1-16,0-8-39 15,5-16 5-15,6-16 33 0,-11-48 91 16,0 0 98-16,43-8-117 16,10-48-78-16,16-36-65 15,16-40-25-15,17-44-10 0,36-64-24 16,22-59-36-16,21-49-27 15,6-16 38-15,-16 24-7 16,-22 48 9-16,-37 61-53 16,-22 55-316-16,-31 48-150 0,-22 40-277 15,-26 32-663-15</inkml:trace>
        </inkml:traceGroup>
        <inkml:traceGroup>
          <inkml:annotationXML>
            <emma:emma xmlns:emma="http://www.w3.org/2003/04/emma" version="1.0">
              <emma:interpretation id="{39EAADDD-34BC-4287-91B8-CB7D0680EDAA}" emma:medium="tactile" emma:mode="ink">
                <msink:context xmlns:msink="http://schemas.microsoft.com/ink/2010/main" type="inkWord" rotatedBoundingBox="21188,9779 15085,10013 14937,6170 21040,5936"/>
              </emma:interpretation>
            </emma:emma>
          </inkml:annotationXML>
          <inkml:trace contextRef="#ctx0" brushRef="#br0" timeOffset="811.2">-240 6695 1379 0,'0'0'387'0,"0"0"-1"0,0 0-58 16,0 0-73-16,0 0-75 15,0 0 6-15,0 0-21 16,0 0-61-16,0 0-60 16,0 0-24-16,-58 8-14 0,5-24-3 15,-6-12-18-15,16-8-33 16,17-16-24-16,15-16 25 15,22 0 4-15,15 0 8 0,12 16 26 16,4 21-4-16,1 23 13 16,-1 24-9-16,-4 19 21 0,-12 13 55 15,-15 16 6-15,-11 12 30 16,-21 4 33-16,-27 8-16 15,-21 16 48-15,-33 16 22 16,-26 24 53-16,-37 20-24 16,-27 16-104-16,-5 4-56 0,5-4-39 15,22-21 4-15,36-27-112 16,33-32-211-16,26-28-149 0,22-36-405 15,53-36-627-15</inkml:trace>
          <inkml:trace contextRef="#ctx0" brushRef="#br0" timeOffset="982.8">-799 4828 3230 0,'0'0'25'0,"16"-52"-12"15,-16 52-18-15,0 0-242 16,0 0-424-16,0 0-287 0</inkml:trace>
          <inkml:trace contextRef="#ctx0" brushRef="#br0" timeOffset="1185.6">-1620 4964 2967 0,'-37'52'269'0,"21"28"-53"0,10 32 17 16,6 32-57-16,6 28-69 16,-1 16-77-16,11 0-129 15,-5 0-227-15,-1-4-280 0,-15-1-596 16</inkml:trace>
          <inkml:trace contextRef="#ctx0" brushRef="#br0" timeOffset="1638">-2659 6875 3028 0,'-16'-52'111'15,"16"-12"-29"-15,10-12-41 16,17-12-26-16,10-16 1 15,22 0-8-15,10 5-16 16,6 15-2-16,-1 24 0 0,1 24 7 16,-11 32-13-16,-11 28 29 15,-5 16-20-15,-16 28 12 16,-21 7 8-16,-22 13 11 0,-26 0 11 15,-22 0-24-15,-21-4-3 16,-16-8 4-16,-15-4-3 16,-12-16-20-16,-5-16 13 0,0-16 0 15,11-20-6-15,10-20 4 16,27-16 0-16,22-8-8 0,20-12 2 15,28 4-8 1,10 48 14-16,32-48-3 0,0 24 7 16,5 24 8-16,0 16 99 15,-37-16 141-15,27 92 103 0,-32 12 1 16,-33 8 17-16,-31 12 105 15,-38 4-149-15,-20 4-128 16,-28-4-46-16,-5-16-130 0,6-20-246 16,15-20-466-16,22-29-182 15,21-31-525-15</inkml:trace>
          <inkml:trace contextRef="#ctx0" brushRef="#br0" timeOffset="1794">-2958 4553 3622 0,'0'0'-154'15,"0"0"-134"-15,0 0-305 0,0 0-563 16</inkml:trace>
          <inkml:trace contextRef="#ctx0" brushRef="#br0" timeOffset="1996.8">-4029 4493 3613 0,'-16'116'65'16,"11"32"-38"-16,10 35-3 0,6 33-27 15,-1 28-57 1,-4 0-199-16,-6 4-330 0,-11-8-568 16</inkml:trace>
          <inkml:trace contextRef="#ctx0" brushRef="#br0" timeOffset="2386.8">-4637 6387 3031 0,'0'-40'77'0,"0"40"-15"16,0 0-28-16,-32-8-14 16,-26 36 0-16,-22 32-12 15,-21 20 4-15,-11 20 31 0,5 12 50 16,6 4 6-16,5 12 93 15,11 0-9-15,10 8-36 0,16-4-30 16,11 0 27-16,11-4-44 16,10-4-38-16,1-13 12 15,10-7 58-15,-11-12 90 0,0-20 82 16,-15-16-58-16,-17-28-79 15,-10-24-10-15,0-28 196 16,-6-28-119-16,11-36-98 16,5-28-33-16,6-39-53 0,21-33-7 15,16-24-46-15,32-12 11 16,27 0-20-16,21 0-36 0,26 16-213 15,17 12-513-15,15 17-243 16,6 19-353-16</inkml:trace>
          <inkml:trace contextRef="#ctx0" brushRef="#br0" timeOffset="2542.8">-5378 4988 4196 0,'0'0'-206'16,"38"-32"-181"-16,-38 32-441 0</inkml:trace>
        </inkml:traceGroup>
        <inkml:traceGroup>
          <inkml:annotationXML>
            <emma:emma xmlns:emma="http://www.w3.org/2003/04/emma" version="1.0">
              <emma:interpretation id="{BA3F2B79-3A5D-426E-822C-D899069512E7}" emma:medium="tactile" emma:mode="ink">
                <msink:context xmlns:msink="http://schemas.microsoft.com/ink/2010/main" type="inkWord" rotatedBoundingBox="13772,10166 5357,10489 5210,6676 13625,6352"/>
              </emma:interpretation>
            </emma:emma>
          </inkml:annotationXML>
          <inkml:trace contextRef="#ctx0" brushRef="#br0" timeOffset="3042">-7685 6120 2583 0,'-16'56'385'15,"16"12"-41"-15,5 3 52 0,6 21 24 16,10 12-68-16,0 12-41 15,-10 8 32-15,-6 4-58 16,-15 4-122-16,-22-4-109 0,-11 0-272 16,-16-8-394-16,-21 0-161 15,-21-12-313-15</inkml:trace>
          <inkml:trace contextRef="#ctx0" brushRef="#br0" timeOffset="3213.6">-8442 7079 3413 0,'-48'68'282'16,"-32"24"-10"-16,-21 12-82 16,-17 8-84-16,-10 16-79 15,1-4-209-15,-7-1-194 0,12-15-163 16,15-20-312-16</inkml:trace>
          <inkml:trace contextRef="#ctx0" brushRef="#br0" timeOffset="3494.4">-9066 6491 2977 0,'-37'44'110'16,"-6"-4"17"-16,-5 4 12 0,0-8-38 15,6-8-37 1,-6 4-29-16,0-8-7 0,0 4 13 16,-5 16 60-16,-1 20 69 15,-15 20 89-15,-11 32 67 0,-11 20-48 16,-26 28-29-16,-27 20-126 15,-10 8-86-15,-12 7-33 16,7-3-120-16,-1-20-339 0,10-16-173 16,28-28-306-16,5-32-497 15</inkml:trace>
          <inkml:trace contextRef="#ctx0" brushRef="#br0" timeOffset="3666">-10004 8554 3244 0,'0'0'-297'15,"0"0"-554"-15</inkml:trace>
          <inkml:trace contextRef="#ctx0" brushRef="#br0" timeOffset="4134">-10244 5360 2916 0,'0'0'193'0,"0"0"-101"16,0 0-59-16,0 0-220 0,0 0-322 15,-42 48-451-15</inkml:trace>
          <inkml:trace contextRef="#ctx0" brushRef="#br0" timeOffset="3978">-10809 6624 3169 0,'-32'52'49'16,"-10"-12"18"-16,-12-4 30 0,-4-8-6 15,-11-8-22 1,5-12 5-16,10-16-3 0,17-20-20 16,10-28-12-16,17-28-16 15,20-36-9-15,17-36 4 16,5-27 64-16,11-17-2 0,-1-8-12 15,6 16-25-15,-10 36-22 16,-12 36-16-16,-4 32-142 0,-12 32-132 16,-10 56-129-16,0 0-382 15,-21 56-467-15</inkml:trace>
          <inkml:trace contextRef="#ctx0" brushRef="#br0" timeOffset="4446">-11789 6723 2677 0,'0'0'186'0,"0"0"-29"15,0 0-64-15,0 0-48 0,0 0-21 16,0 0-19-16,0 0 11 15,-27 0-10-15,-16 8-6 16,-10 4 7-16,-16 0-4 16,-11-4 70-16,-5 0 30 0,-1 4 33 15,-10-4 77-15,11 16 38 16,0 12 21-16,10 24-3 15,17 20-136-15,10 20-67 0,10 8-22 16,28 4-29-16,10-8-37 16,26-4-289-16,12-12-221 0,10-8-310 15,0-24-577-15</inkml:trace>
          <inkml:trace contextRef="#ctx0" brushRef="#br0" timeOffset="4633.2">-13175 4976 3564 0,'-5'124'40'15,"-1"24"-16"-15,6 12-10 0,6 4-68 16,-6 8-240-16,5 4-392 15,0-4-474-15</inkml:trace>
          <inkml:trace contextRef="#ctx0" brushRef="#br0" timeOffset="5413.2">-13868 6799 3044 0,'-43'-96'192'15,"11"-16"-90"-15,16-24-49 16,22-8-38-16,20 17-3 0,6 27-15 15,6 32 14 1,4 32-21-16,-4 32 19 0,-6 32 0 16,-11 24 1-16,-16 24-6 15,-15 8-4-15,-17 7 0 0,-21 5 0 16,-11-8 0-16,-15-8-15 15,-6-12-31-15,-5-12-29 0,-6-20-38 16,6-16-6-16,5-24 12 16,5-20-28-16,22-20 6 0,10-12 50 15,11 0 21-15,22 4 19 16,10 8 44-16,0 44-5 0,0 0 7 15,26-16 61-15,-26 16 17 16,32 44 17-16,-16 16-7 16,-11 4-5-16,-15 4-13 0,-12 0-38 15,-4-8-9-15,-17-8-8 16,6-20-22-16,-6-16 12 15,1-20-12-15,4-24 6 0,1-20-4 16,10-20-2-16,1-20-3 16,10-32-5-16,0-40-2 0,10-31 21 15,1-9-7-15,10 20-16 16,1 28 24-16,4 40-15 0,6 40 3 15,-16 72 64-15,0 0 10 16,32 80-23-16,-16 32-15 16,-16 16-16-16,-5 12-15 0,-16-8 27 15,-1-4 12-15,-10-13 2 16,0-11-13-16,6-4 12 0,-12-8 11 15,1 0 17-15,-5 4 18 16,4 0-3-16,1 4 11 0,0 8-19 16,-1 4-14-16,1 4-46 15,5 0-11-15,0 4 4 0,5-8-7 16,6 0-6-16,5-9 9 15,5-11-16-15,6-8 10 16,-6-8 7-16,1 0 16 16,-12-8 89-16,1 0 4 0,-16-8-21 15,-6-8 17-15,-15-12 12 16,-6-12-10-16,-6-20 92 0,1-24 46 15,5-24-66-15,0-44-79 16,16-32-44-16,16-24 62 0,21-16 1 16,17-20-79-16,26-3-11 15,26-5-11-15,12 16-77 0,4 24-202 16,1 20-370-16,-11 32-171 15,-11 24-94-15,-21 28-435 16</inkml:trace>
        </inkml:traceGroup>
      </inkml:traceGroup>
    </inkml:traceGroup>
    <inkml:traceGroup>
      <inkml:annotationXML>
        <emma:emma xmlns:emma="http://www.w3.org/2003/04/emma" version="1.0">
          <emma:interpretation id="{70531D65-A975-4DBD-9235-E067D068F7E6}" emma:medium="tactile" emma:mode="ink">
            <msink:context xmlns:msink="http://schemas.microsoft.com/ink/2010/main" type="paragraph" rotatedBoundingBox="23783,4219 13817,4694 13628,723 23593,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50F184-BA38-42EC-91F3-F6735BB9BA51}" emma:medium="tactile" emma:mode="ink">
              <msink:context xmlns:msink="http://schemas.microsoft.com/ink/2010/main" type="line" rotatedBoundingBox="23783,4219 13817,4694 13628,723 23593,248"/>
            </emma:interpretation>
          </emma:emma>
        </inkml:annotationXML>
        <inkml:traceGroup>
          <inkml:annotationXML>
            <emma:emma xmlns:emma="http://www.w3.org/2003/04/emma" version="1.0">
              <emma:interpretation id="{3A2DE3AC-1487-4F5B-8B4E-C2E619E0EAC5}" emma:medium="tactile" emma:mode="ink">
                <msink:context xmlns:msink="http://schemas.microsoft.com/ink/2010/main" type="inkWord" rotatedBoundingBox="23754,3612 18528,3861 18406,1296 23631,1047">
                  <msink:destinationLink direction="with" ref="{7D5EEC9F-BDF6-491A-B9D9-7751EB674B58}"/>
                </msink:context>
              </emma:interpretation>
            </emma:emma>
          </inkml:annotationXML>
          <inkml:trace contextRef="#ctx0" brushRef="#br0" timeOffset="-4258.81">1828 0 1897 0,'22'52'147'0,"15"8"53"16,11 4-39-16,11-5-50 0,10 5-3 15,0 0-45-15,1-4-34 16,-12-8 12-16,-15-16 45 0,-11-4-3 16,-16 0 51-16,-32 4-39 15,-32 0-60-15,-32-4-7 16,-27 0-8-16,-21-8-25 15,-16-4 11-15,1-8-4 0,-1-12-2 16,16-8 8-16,16-4-12 16,16-12 13-16,16 0-14 0,16-8-9 15,21 8 10-15,17 0-28 16,26 24-17-16,0 0 20 0,10-40 0 15,17 8 4-15,16 12-10 16,5 4-18-16,5 8 43 0,0 4-11 16,-5 4 3-16,-5 0 4 15,-6 0 9-15,-5 4 26 16,-32-4-21-16,0 0 7 15,0 0 27-15,0 0-10 0,0 0 1 16,-27 28 36-16,-21 0 33 16,-16 4 21-16,-5 24-1 0,-11 16 4 15,-10 24 21-15,-1 12-39 16,-5 8 6-16,5 0-41 0,1-4-6 15,10-8-24-15,5-16-10 16,1-20-1-16,10-12-32 0,-6-20-146 16,1-24-153-16,-5-16-171 15,4-20-302-15,6-24-241 16</inkml:trace>
          <inkml:trace contextRef="#ctx0" brushRef="#br0" timeOffset="-4071.61">1184-464 1736 0,'58'0'12'0,"1"-8"5"15,5 4-21-15,0-4 8 16,0 4-118-16,-11 4-276 16,-10 4-110-16</inkml:trace>
          <inkml:trace contextRef="#ctx0" brushRef="#br0" timeOffset="-3603.61">251 44 1985 0,'0'0'310'0,"0"0"48"16,0 0-51-16,21 56-96 16,22 0-74-16,5 7-29 0,0 1-37 15,-11 8-32-15,-21 0-8 16,-27 0-19-16,-26 8-7 0,-27-8-5 15,-27-4-3-15,-20-16-6 16,-7-12-7-16,-10-20-35 0,11-24-1 16,11-16-3-16,10-24 10 15,21-20 3-15,11-12 1 0,21-4 7 16,17 0 29-16,10 12-3 15,16 12 4-15,10 12-5 16,-10 44-5-16,32-32 21 0,-32 32 90 16,32 16 68-16,-32-16 20 15,11 64 67-15,-27 0 84 0,-32 8 14 16,-37 4-35-16,-43-4-21 15,-37-4 2-15,-38-8 1 0,-21-12-55 16,-21-20-59-16,5-16-59 16,6-20-41-16,15-20-36 0,33-16-21 15,31-16-15-15,43-20-14 16,48-16-10-16,48-16-85 15,38 0-155-15,36 16-280 16,33 13-147-16,15 19-5 0,17 16-44 16,0 20-444-16</inkml:trace>
          <inkml:trace contextRef="#ctx0" brushRef="#br0" timeOffset="-3447.61">-2126 2234 3488 0,'96'4'217'0,"21"-20"-92"16,21-24-101-16,22-16-202 16,6-12-220-16,-1-16-658 0</inkml:trace>
          <inkml:trace contextRef="#ctx0" brushRef="#br0" timeOffset="-3276.01">-1263-352 3487 0,'-21'-8'59'0,"21"8"-37"16,-22-8-25-16,22 8-215 0,0 0-511 15,-31 8-495-15</inkml:trace>
        </inkml:traceGroup>
        <inkml:traceGroup>
          <inkml:annotationXML>
            <emma:emma xmlns:emma="http://www.w3.org/2003/04/emma" version="1.0">
              <emma:interpretation id="{E8EB20EE-4600-45BD-ADBB-7C52AB3DA375}" emma:medium="tactile" emma:mode="ink">
                <msink:context xmlns:msink="http://schemas.microsoft.com/ink/2010/main" type="inkWord" rotatedBoundingBox="18089,4491 13817,4694 13628,723 17899,519"/>
              </emma:interpretation>
            </emma:emma>
          </inkml:annotationXML>
          <inkml:trace contextRef="#ctx0" brushRef="#br0" timeOffset="-2964.01">-4317 335 3343 0,'16'44'60'16,"-5"8"39"-16,-17 4 49 15,-20 8-12-15,-22 4-58 0,-16 0-22 16,-16-8 68-16,-5-16 72 16,-1-20-11-16,6-20 17 0,16-20-7 15,6-32 22-15,10-32-66 16,16-32-57-16,16-48-71 15,21-28 12-15,11-27-63 16,16-9 18-16,0 12-2 0,-5 20-4 16,-6 40-126-16,-10 36-275 15,-6 40-218-15,-16 48-169 0,11 28-463 16</inkml:trace>
          <inkml:trace contextRef="#ctx0" brushRef="#br0" timeOffset="-2808.01">-4024-608 3215 0,'96'-52'194'16,"16"-8"-94"-16,0 0-50 15,0 4-135-15,-16 12-244 0,-27 12-498 16</inkml:trace>
          <inkml:trace contextRef="#ctx0" brushRef="#br0" timeOffset="-2308.81">-6017-300 3207 0,'37'-8'205'0,"11"16"31"16,0 12 18-16,0 16-68 15,-16 12-71-15,-11 20-50 0,-31 16-25 16,-38 20-10-16,-27 8-13 16,-26-1-17-16,-16-3 8 0,-22-16-8 15,-10-16 4-15,0-24 2 16,15-28 9-16,12-32-18 0,26-28-2 15,21-32-10-15,22-28-1 16,21-8 8-16,16 0-2 16,16 13-9-16,21 15 7 0,17 16 0 15,15 20 7-15,-5 24 15 16,0 28-3-16,-11 28 3 15,-21 28 11-15,-27 32 24 0,-21 27 35 16,-21 41 62-16,-21 36 100 16,-17 32 108-16,-10 8 10 0,-6-4-78 15,11-4-82-15,22-9 29 16,15-11-12-16,38-20-43 0,37-24-14 15,37-12-12-15,37-24-38 16,33-24-22-16,42-24-34 16,22-20-11-16,21-24-33 0,0-24-10 15,-6-20-107-15,-10-24-330 16,-27-8-507-16,-26-16-124 0,-38-4-77 15,-26-12-591-15</inkml:trace>
          <inkml:trace contextRef="#ctx0" brushRef="#br0" timeOffset="-2152.81">-6065 1858 3678 0,'0'0'470'0,"0"0"197"0,-11-44-129 15,11 44-239-15,0 0-157 16,0 0-147-16,0 0-481 0,0 0-241 15,0 0-78-15,0 0-485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7:52.6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E9433D-5091-4A94-9533-309EFDD4B7C5}" emma:medium="tactile" emma:mode="ink">
          <msink:context xmlns:msink="http://schemas.microsoft.com/ink/2010/main" type="writingRegion" rotatedBoundingBox="21178,1435 23433,1435 23433,3082 21178,3082"/>
        </emma:interpretation>
      </emma:emma>
    </inkml:annotationXML>
    <inkml:traceGroup>
      <inkml:annotationXML>
        <emma:emma xmlns:emma="http://www.w3.org/2003/04/emma" version="1.0">
          <emma:interpretation id="{D5E33D45-EC26-47FA-9ABC-981C56614E8C}" emma:medium="tactile" emma:mode="ink">
            <msink:context xmlns:msink="http://schemas.microsoft.com/ink/2010/main" type="paragraph" rotatedBoundingBox="21178,1435 23433,1435 23433,3082 21178,3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8FBFC-7BA4-42C4-B692-71DCCA1572B3}" emma:medium="tactile" emma:mode="ink">
              <msink:context xmlns:msink="http://schemas.microsoft.com/ink/2010/main" type="line" rotatedBoundingBox="21178,1435 23433,1435 23433,3082 21178,3082"/>
            </emma:interpretation>
          </emma:emma>
        </inkml:annotationXML>
        <inkml:traceGroup>
          <inkml:annotationXML>
            <emma:emma xmlns:emma="http://www.w3.org/2003/04/emma" version="1.0">
              <emma:interpretation id="{C33A5C33-0AF9-4530-B02E-C5A9EE652BB5}" emma:medium="tactile" emma:mode="ink">
                <msink:context xmlns:msink="http://schemas.microsoft.com/ink/2010/main" type="inkWord" rotatedBoundingBox="22974,1435 23433,1435 23433,1806 22974,1806"/>
              </emma:interpretation>
            </emma:emma>
          </inkml:annotationXML>
          <inkml:trace contextRef="#ctx0" brushRef="#br0">1951-1355 449 0,'0'0'0'0,"0"0"12"15,0 0 10-15,0 0 26 0,0 0 14 16,0 0 23-16,0 0 13 16,0 0-25-16,0 0 31 15,0 0 13-15,0 0 44 16,0 0-23-16,0 0-8 0,0 0-38 15,0 0-24-15,0 0-19 16,0 0-3-16,27 4-5 16,-27-4 10-16,0 0-14 0,37 12 1 15,-37-12 4-15,37 16-31 16,-37-16 4-16,32 20-4 0,-32-20 8 15,32 24-12-15,-32-24 32 16,0 0-20-16,32 28-19 16,-32-28 0-16,0 0 12 15,0 0 3-15,0 0-1 0,32 32-30 16,-32-32 16-16,0 0 2 15,0 0-7-15,0 0 12 16,27 44-13-16,-27-44 12 0,0 0 31 16,0 0-16-16,21 44-16 15,-21-44 18-15,0 0-23 0,16 36 28 16,-16-36-28-16,0 0 12 15,0 0 4-15,0 0-3 16,0 0-17-16,11 44 16 0,-11-44 73 16,0 0-23-16,0 0-8 15,0 0 1-15,0 0-39 16,-11 40-3-16,11-40 15 0,0 0-28 15,-26 19 8-15,26-19-8 16,-32 8 0-16,10-12 0 16,22 4 12-16,-26-8-12 0,26 8-6 15,-27-15 1-15,27 15 14 16,0 0-1-16,-27-16-12 0,27 16-10 15,0 0 14-15,0 0-3 16,0 0 0-16,0 0 12 16,0 0-3-16,0 0-6 15,0 0-9-15,-21-44-4 0,21 44 13 16,-16-40 10-16,16 40-4 15,0 0 2-15,-5-40-8 16,5 40 0-16,0 0 0 0,0 0-9 16,-11-40 1-16,11 40 8 15,0 0 0-15,0 0 3 0,0-40 9 16,0 40-8-16,0 0-4 15,0 0-12-15,0 0 4 16,0 0 18-16,0 0-13 0,0 0 8 16,0 0 3-16,0 0-4 15,0 0-12-15,0 0-1 16,-5-36 1-16,5 36 10 15,0 0-8-15,0 0 12 0,0 0 7 16,-16-36-10-16,16 36-3 16,0 0 3-16,0 0-18 0,0 0 4 15,0 0 11-15,0 0 11 16,0 0 9-16,0 0-4 15,0 0 2-15,0 0-10 0,0 0-15 16,0 0 12-16,0 0-11 16,-11-28 1-16,11 28 15 15,0 0-3-15,0 0 6 16,0 0 2-16,0 0-15 0,0 0 0 15,0 0-8-15,0 0-2 16,0 0 2-16,0 0 15 0,0 0 8 16,0 0 26-16,0 0 62 15,0 0-39-15,-16 36-3 16,5-4-25-16,11-32-19 0,-16 36-8 15,16-36 2-15,0 0 2 16,-26 40-3-16,26-40-7 0,-27 32-3 16,27-32-4-1,-27 28 12-15,27-28-16 0,0 0 20 16,-26 20-12-16,26-20 0 15,0 0 0-15,0 0-5 0,-32 8 16 16,32-8-21-16,0 0 14 16,-22 4-1-16,22-4-13 0,0 0 16 15,0 0-2-15,0 0 32 16,0 0 10-16,0 0-13 15,0 0-3-15,0 0-14 0,0 0-19 16,0 0 9-16,0 0 5 16,0 0-4-16,0 0-11 15,0 0 0-15,0 0 4 16,0 0-11-16,0 0-357 0,0 0-582 15</inkml:trace>
        </inkml:traceGroup>
        <inkml:traceGroup>
          <inkml:annotationXML>
            <emma:emma xmlns:emma="http://www.w3.org/2003/04/emma" version="1.0">
              <emma:interpretation id="{2DC1FF05-B46D-4ECD-B297-EA7A5B047193}" emma:medium="tactile" emma:mode="ink">
                <msink:context xmlns:msink="http://schemas.microsoft.com/ink/2010/main" type="inkWord" rotatedBoundingBox="21178,2790 21813,2790 21813,3082 21178,3082"/>
              </emma:interpretation>
            </emma:emma>
          </inkml:annotationXML>
          <inkml:trace contextRef="#ctx0" brushRef="#br0" timeOffset="-20888.44">0 292 3857 0,'32'-12'341'15,"6"-8"-113"-15,10-8-93 16,16-4-84-16,10-4-21 16,11 4-22-16,-5 0-221 0,6 0-281 15,-17 0-333-15,-10-4-573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8:04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202481-30A4-4393-BE29-D5E9D4F3F22F}" emma:medium="tactile" emma:mode="ink">
          <msink:context xmlns:msink="http://schemas.microsoft.com/ink/2010/main" type="writingRegion" rotatedBoundingBox="24361,6126 20251,5912 20388,3291 24498,3506"/>
        </emma:interpretation>
      </emma:emma>
    </inkml:annotationXML>
    <inkml:traceGroup>
      <inkml:annotationXML>
        <emma:emma xmlns:emma="http://www.w3.org/2003/04/emma" version="1.0">
          <emma:interpretation id="{53D844E7-91BF-4095-BC37-B63AA09B7678}" emma:medium="tactile" emma:mode="ink">
            <msink:context xmlns:msink="http://schemas.microsoft.com/ink/2010/main" type="paragraph" rotatedBoundingBox="24361,6126 20251,5912 20388,3291 24498,3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D3FD01-8855-4925-89CA-9A7F51A2A843}" emma:medium="tactile" emma:mode="ink">
              <msink:context xmlns:msink="http://schemas.microsoft.com/ink/2010/main" type="line" rotatedBoundingBox="24361,6126 20251,5912 20388,3291 24498,3506"/>
            </emma:interpretation>
          </emma:emma>
        </inkml:annotationXML>
        <inkml:traceGroup>
          <inkml:annotationXML>
            <emma:emma xmlns:emma="http://www.w3.org/2003/04/emma" version="1.0">
              <emma:interpretation id="{24022BED-815A-4A0B-869D-ED45FBAD7B05}" emma:medium="tactile" emma:mode="ink">
                <msink:context xmlns:msink="http://schemas.microsoft.com/ink/2010/main" type="inkWord" rotatedBoundingBox="24361,6126 20251,5912 20388,3291 24498,3506"/>
              </emma:interpretation>
            </emma:emma>
          </inkml:annotationXML>
          <inkml:trace contextRef="#ctx0" brushRef="#br0">2793 1759 1026 0,'16'32'392'0,"-16"-32"-8"16,21 40-49-16,1 0-14 16,4-4-44-16,12 4-35 15,4-4-69-15,12 4-61 0,-1-1-48 16,0-3-27-16,-5-8-11 15,-5 0-23-15,-11-4 7 0,-32-24 1 16,0 0-5-16,0 0-12 16,0 36 16-16,-27-8-18 0,-15-8-20 15,-17-8-35-15,6-12-34 16,-6-4-40-16,16-8-48 15,1-20 20-15,15-12-5 16,11-12 48-16,16-4 56 0,11 5 12 16,5 7 42-16,10 8-1 15,1 4 5-15,10 12 15 0,-5 8-18 16,-5 8 17-16,-27 8-9 15,32-4 15-15,-32 4 27 0,27-4 31 16,-27 4 28-16,0 0-11 16,0 0-49-16,-38 16-14 0,-4 0-5 15,-6 0-19-15,0 4 0 16,5 4 17-16,0 4-20 15,11 0 16-15,32-28 13 0,-26 60-21 16,15-13 20-16,11 1-10 16,21 0-6-16,6 0-3 0,16-8-6 15,15-4 9-15,1-4-20 16,5-4 14-16,0 0 6 0,-11-4-20 15,-15-8 13-15,-12-4-2 16,-26-12 14-16,0 0 10 16,-37 32-21-16,-27-8 7 0,-5-4-8 15,-11-4 6-15,0-8-1 16,0-8-21-16,11-8 19 15,5-4-22-15,10-20-66 0,6-12-5 16,16-8-21-16,6-4 20 16,15 4 26-16,6 4 14 0,15 8 32 15,-10 40-1-15,27-28 34 16,5 12-45-16,0 16 37 0,-5 12-6 15,-27-12 3-15,37 32 20 16,-37-32-3-16,0 0 35 0,16 52-14 16,-16-52-24-16,-16 48 5 15,16-48-24-15,-37 40 16 0,5-16-26 16,32-24 23-1,-43 4 1-15,11-8-25 0,32 4 20 16,0 0-9-16,-43-24 3 16,43 24 56-16,-37-20-2 0,37 20 18 15,0 0 96-15,-32 28 48 16,5 16 16-16,6 12 0 0,10 16-3 15,11 8-32-15,6 4-15 16,10 4 11-16,5 0-30 0,6 0-50 16,10-4-50-16,0-8-13 15,1-12-40-15,4-8-19 0,-42-56-53 16,43 56-368-16,-43-56-141 15,0 0-227-15,43 24-518 16</inkml:trace>
          <inkml:trace contextRef="#ctx0" brushRef="#br0" timeOffset="702">1999 2790 2515 0,'37'-12'410'0,"-37"12"-60"15,0 0-75-15,43-24-109 0,-6 8-85 16,-37 16-38-16,38-8-1 16,-38 8-18-16,37 16-20 0,-37-16-4 15,0 0 15-15,21 56-41 16,-26-8-174-16,5-48-207 0,-48 56-400 15,-5-20-291-15</inkml:trace>
          <inkml:trace contextRef="#ctx0" brushRef="#br0" timeOffset="483.6">1983 2542 2177 0,'0'0'265'0,"-32"-36"48"16,32 36-41-16,0 0-133 15,-27-36-69-15,27 36-27 0,-10-44-13 16,4 8-25-16,1-8-11 15,10-4 6-15,6 4 0 0,5-4-16 16,11 8 12-16,-1 8-2 16,12 4-3-16,-1 16 9 0,0 8-11 15,-37 4 18-15,48 28-7 16,-10 0 0-16,-38-28 8 15,21 56-8-15,-16-8 0 16,-15 0 9-16,-12-8-3 0,-10 0-4 16,-10-4-5-16,-6-12 13 15,0-8-6-15,-6-12 14 0,1-8 42 16,10-8 39-16,1-16-30 15,4-20-20-15,7-8-20 0,4-16-11 16,11-4-18-16,0-4 21 16,11 1-15-16,-1-1 11 0,6 8-1 15,6 8-16-15,-1 4 3 16,6 12 8-16,-11 48-25 15,5-48-25-15,-5 48-215 16,0 0-253-16,0 0-276 0,0 0-194 16</inkml:trace>
          <inkml:trace contextRef="#ctx0" brushRef="#br0" timeOffset="1002.4">1264 2214 2555 0,'0'0'279'15,"-6"52"-20"-15,6-8-33 16,0-44-32-16,6 44-40 0,-6-44 9 16,0 0 51-16,-6 56 61 15,6-56-11-15,-48 56-74 0,-10-12-98 16,-6-12-34-16,-11-8-11 15,-10-8-21-15,-1-8-23 16,1-4-14-16,0-8 37 16,5-4-44-16,5-8 12 0,11 4-201 15,11-4-202-15,16 4-111 16,37 12-245-16,0 0-368 0</inkml:trace>
          <inkml:trace contextRef="#ctx0" brushRef="#br0" timeOffset="1216.8">896 2938 2792 0,'0'0'372'0,"48"24"-57"15,-6-8-91-15,12 0-83 0,-12-8-54 16,6 8-34-16,-5 4-23 15,-6-4-8-15,-37-16-19 0,0 0 18 16,0 0-28-16,27 64-161 16,-27-64-199-16,0 0-306 15,-59 68-464-15</inkml:trace>
          <inkml:trace contextRef="#ctx0" brushRef="#br0" timeOffset="1684.8">325 1931 2367 0,'0'0'148'0,"22"64"57"0,10-16-45 16,-32-48-60-16,53 47-43 15,-10-19-38-15,5-16 2 16,-6-12-24-16,1-12 9 0,-11-12-16 16,-5-12-28-16,-1-11-20 15,-10-9 32-15,-5 8 3 0,-11 4 34 16,0 44-7-16,-5-44 21 15,5 44 3-15,0 0 60 16,-43 16 35-16,6 20 0 0,-1 16 16 16,1 8-26-16,5 11-29 15,0 5 5-15,5 4 16 0,-5 0-15 16,6-4-22-16,-6-8-12 15,0-4-27-15,0-12-6 16,-6-4-7-16,38-48-4 0,-47 40-6 16,4-16 22-16,6-16-34 15,37-8 27-15,-54-36-18 16,17-16 18-16,16-12-17 0,10-12 11 15,16-8-25-15,11-8 10 16,11 0-9-16,5 8 2 0,11 9-43 16,-1 7-221-16,1 4-162 15,-6 12-326-15,-37 52-354 0</inkml:trace>
          <inkml:trace contextRef="#ctx0" brushRef="#br0" timeOffset="2371.2">-69 1587 2748 0,'-11'60'327'0,"6"4"-12"15,5 8-64-15,5 0-75 16,-5 8-67-16,-5 4-50 15,-6 3-24-15,-10-3-9 0,0-4-10 16,-11-12 4-16,-6-8-27 16,6-16 12-16,1-16-40 0,-7-24-100 15,1-12-14-15,5-20 14 16,0-16 12-16,5-12 49 0,6 0 28 15,0 4 32-15,10 16-1 16,11 36 21-16,-11-36-22 16,11 36 21-16,0 0-9 0,0 0 12 15,0 0-11-15,0 0 19 16,0 0-5-16,0 0 20 15,0 0-4-15,0 0-3 0,-5 48-9 16,5-48-9-16,-16 52 2 16,16-52-5-16,-27 40-3 15,27-40 9-15,0 0-9 0,0 0-5 16,0 0 13-16,-32 40-5 15,32-40-3-15,0 0 7 0,0 0-7 16,0 0-8-16,-32-28 8 16,32 28-14-16,-21-56 3 0,5 0-21 15,5 0 11-15,6 8 0 16,-6 4 21-16,11 44-6 15,-5-47 10-15,5 47-14 16,0 0 14-16,-5-40-4 0,5 40 0 16,0 0 8-16,0 0-15 15,0 0 10-15,0 0-18 0,0 0 23 16,0 0-14-16,0 0 22 15,0 0-19-15,0 0 14 0,-6 64-8 16,1-13 5-16,-6 1-4 16,1 4 25-16,-1 4 10 15,-10 4-6-15,0-8-21 0,-1 4 7 16,-4-4-19-16,-1-8 17 15,0-8-24-15,27-40 13 16,-26 40-11-16,26-40-207 0,0 0-451 16,0 0-453-16</inkml:trace>
          <inkml:trace contextRef="#ctx0" brushRef="#br0" timeOffset="2776.8">1232 607 2963 0,'-48'52'270'16,"-27"8"5"-16,-21 8-68 0,-11 8-94 15,-10 4-50-15,-11 8-31 16,6 16-32-16,-6 0-58 0,-6 8-198 16,12-8-160-16,10 0-318 15,11-12-395-15</inkml:trace>
          <inkml:trace contextRef="#ctx0" brushRef="#br0" timeOffset="2574">-565 1591 2960 0,'0'0'162'16,"32"-8"26"-16,-32 8-65 0,0 0-52 15,38-4-42-15,-1 0-95 16,-5 0-259-16,5-4-485 0,11-12-311 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8:10.4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9B6523-4565-4B27-AE52-7BA192389007}" emma:medium="tactile" emma:mode="ink">
          <msink:context xmlns:msink="http://schemas.microsoft.com/ink/2010/main" type="writingRegion" rotatedBoundingBox="24287,10501 22878,11097 22472,10136 23881,9540"/>
        </emma:interpretation>
      </emma:emma>
    </inkml:annotationXML>
    <inkml:traceGroup>
      <inkml:annotationXML>
        <emma:emma xmlns:emma="http://www.w3.org/2003/04/emma" version="1.0">
          <emma:interpretation id="{6852788F-8092-4450-9907-8D1A7D866E50}" emma:medium="tactile" emma:mode="ink">
            <msink:context xmlns:msink="http://schemas.microsoft.com/ink/2010/main" type="paragraph" rotatedBoundingBox="24287,10501 22878,11097 22472,10136 23881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1C49E-DE92-4497-9F23-DA1E9E6E98B1}" emma:medium="tactile" emma:mode="ink">
              <msink:context xmlns:msink="http://schemas.microsoft.com/ink/2010/main" type="line" rotatedBoundingBox="24287,10501 22878,11097 22472,10136 23881,9540"/>
            </emma:interpretation>
          </emma:emma>
        </inkml:annotationXML>
        <inkml:traceGroup>
          <inkml:annotationXML>
            <emma:emma xmlns:emma="http://www.w3.org/2003/04/emma" version="1.0">
              <emma:interpretation id="{06EB2302-E1D3-4963-ACAD-6690A1ED88C4}" emma:medium="tactile" emma:mode="ink">
                <msink:context xmlns:msink="http://schemas.microsoft.com/ink/2010/main" type="inkWord" rotatedBoundingBox="24287,10501 22878,11097 22472,10136 23881,9540"/>
              </emma:interpretation>
            </emma:emma>
          </inkml:annotationXML>
          <inkml:trace contextRef="#ctx0" brushRef="#br0">2846 7411 1048 0,'0'0'332'0,"0"0"60"16,0 0 8-16,0 0-56 15,0 0-36-15,0 0-79 16,0 0-89-16,0 0-60 0,0 0-49 16,-32 20-4-16,32-20-8 15,-26 4-22-15,26-4 3 0,0 0-61 16,-11-44-13-16,17 8 32 15,20 0 13-15,1 8 9 16,-1 8 14-16,1 8-3 0,0 16 1 16,-27-4 52-16,21 40 75 15,-16 12 76-15,-15 4-34 0,-6 8-32 16,-11 0-6-16,-5 4-44 15,-5-4-38-15,-6 4-19 16,1-8 2-16,-1-8-63 16,-5-12-265-16,-5 0-308 0,5-24-592 15</inkml:trace>
          <inkml:trace contextRef="#ctx0" brushRef="#br0" timeOffset="842.4">2287 6927 1858 0,'0'0'210'15,"0"0"-17"-15,0 0 95 0,0 0-64 16,16 64-96-16,0-4-24 16,5 0-55-16,0-8-16 15,-10 0-8-15,0 0-6 0,-11-52-13 16,0 64 2-16,-11-16 5 15,11-48-13-15,0 0 5 0,-27 48 9 16,27-48-27-16,0 0 15 16,-42 4-8-16,42-4-7 0,-27-56-68 15,11-4 17-15,6-4 34 16,4 4 17-16,-4 12 22 15,10 48-3-15,-22-48 0 16,22 48 6-16,0 0 59 0,-48 12 26 16,6 16-4-16,42-28-35 15,-38 60-22-15,22-4-5 0,6-4 11 16,15-4-20-16,-5-48-15 15,37 56 11-15,6-20-23 0,5-12 12 16,0-16-17-16,-6 0 16 16,-42-8-2-16,38 4-8 15,-38-4 19-15,0 0-19 0,0 0-5 16,0 0 12-16,0 0-3 15,-48 0 7-15,0 4-7 16,-5 0 0-16,10 4-8 0,0 4 15 16,6 4-11-16,37-16 11 15,-43 36-10-15,43-36 3 0,-42 48 8 16,42-48-15-16,-16 52 20 15,16-52-21-15,0 0 18 16,0 0-10-16,-11 48 12 0,11-48 35 16,0 0 12-16,0 0-36 15,0 0-15-15,0 0 6 0,-48-36-18 16,5 12 4-16,6 4 18 15,37 20 25-15,-53-12 45 16,10 12 14-16,6 12 29 16,0 16 18-16,37-28-36 0,-43 60 3 15,11 0-42-15,16-4-57 16,16 8 4-16,11 0-11 0,15-4-22 15,12 0-35-15,15-1-341 16,6-3-230-16,4-8-585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8:07.8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DFF680-D1A3-4204-B7AD-337798FA0CAC}" emma:medium="tactile" emma:mode="ink">
          <msink:context xmlns:msink="http://schemas.microsoft.com/ink/2010/main" type="writingRegion" rotatedBoundingBox="24227,8337 21164,8728 20925,6855 23988,6464"/>
        </emma:interpretation>
      </emma:emma>
    </inkml:annotationXML>
    <inkml:traceGroup>
      <inkml:annotationXML>
        <emma:emma xmlns:emma="http://www.w3.org/2003/04/emma" version="1.0">
          <emma:interpretation id="{6B8CDD7C-4ADC-4C2C-A39A-7BAFFF58181A}" emma:medium="tactile" emma:mode="ink">
            <msink:context xmlns:msink="http://schemas.microsoft.com/ink/2010/main" type="paragraph" rotatedBoundingBox="24227,8337 21164,8728 20925,6855 23988,6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998DBE-5E3A-44C2-80E5-8DF84C6334BF}" emma:medium="tactile" emma:mode="ink">
              <msink:context xmlns:msink="http://schemas.microsoft.com/ink/2010/main" type="line" rotatedBoundingBox="24227,8337 21164,8728 20925,6855 23988,6464"/>
            </emma:interpretation>
          </emma:emma>
        </inkml:annotationXML>
        <inkml:traceGroup>
          <inkml:annotationXML>
            <emma:emma xmlns:emma="http://www.w3.org/2003/04/emma" version="1.0">
              <emma:interpretation id="{68175E2B-A59D-4018-BE62-761DC028083C}" emma:medium="tactile" emma:mode="ink">
                <msink:context xmlns:msink="http://schemas.microsoft.com/ink/2010/main" type="inkWord" rotatedBoundingBox="24227,8337 21164,8728 20925,6855 23988,6464"/>
              </emma:interpretation>
            </emma:emma>
          </inkml:annotationXML>
          <inkml:trace contextRef="#ctx0" brushRef="#br0">2862 4081 2285 0,'-32'12'183'16,"32"-12"163"-16,-16 44-89 0,11 16-60 16,0 12-24-16,10 16-88 15,6 12-34-15,5 4-26 0,0 0-7 16,5 0-9-1,0-8-4-15,-5-8-160 0,-10-8-315 16,-12-13-535-16</inkml:trace>
          <inkml:trace contextRef="#ctx0" brushRef="#br0" timeOffset="265.2">2575 5096 2125 0,'0'0'306'16,"-38"-43"-59"-16,38 43-33 15,-26-48-83-15,10 8-53 16,16 40-24-16,0-52-28 0,10 12-19 16,-10 40-13-16,0 0 19 15,32-32 13-15,-32 32 7 0,38 8 34 16,-38-8 72-16,21 48-12 15,-21 8-32-15,-11 4-41 16,-10 4-14-16,-11 3-33 0,-11-7-13 16,1-4-203-16,-17-8-259 15,6-12-514-15</inkml:trace>
          <inkml:trace contextRef="#ctx0" brushRef="#br0" timeOffset="889.2">2063 4141 2281 0,'0'0'201'0,"0"0"-10"15,0 0-29-15,0 0 83 16,0 0-48-16,0 0-15 15,-5 48-51-15,10-4 20 0,-5-44-27 16,5 72-37-16,1-16-29 16,-1-12-20-16,-5-44 6 0,5 64-12 15,-5-12-2-15,0-52-5 16,6 60 10-16,-6-8-1 15,0-52-22-15,0 64 14 0,-6-12-15 16,1-4-4-16,5-48-1 16,-16 64 12-16,0-16-21 0,16-48 9 15,-21 60 7-15,21-60-27 16,-22 48 14-16,22-48 15 15,0 0-9-15,-32 48-3 16,32-48-3-16,-37 27 15 0,37-27-15 16,-43 12-12-16,43-12 20 15,-42 4 7-15,42-4-25 0,0 0 5 16,-38-8 15-16,38 8-15 15,0 0-3-15,0 0-6 0,0 0 27 16,0 0-13-16,0 0-9 16,0 0-3-16,0 0 16 15,0 0-9-15,0 0 10 0,0 0 10 16,-42-8-19-16,42 8-9 15,-48-7 22-15,48 7-15 16,-48-16 18-16,48 16 0 16,-43-36 3-16,43 36-24 0,-42-76 5 15,20 4-1-15,12 4-17 16,10 12 14-16,5 8 4 0,-5 48 4 15,16-52-5-15,-16 52 10 16,43-56-5-16,-6 24-6 0,-37 32-35 16,43-28-239-16,-43 28-105 15,0 0-166-15,37-16-394 16</inkml:trace>
          <inkml:trace contextRef="#ctx0" brushRef="#br0" timeOffset="1341.6">1162 4649 1951 0,'-16'60'263'15,"16"-60"17"-15,-10 60-21 16,10-60-58-16,-6 56-93 15,6-56-40-15,-10 60-20 16,10-60-26-16,-22 56-16 0,22-56 6 16,-26 56-3-16,26-56 0 15,-38 36-9-15,38-36-8 0,-42 16-4 16,42-16-14-16,-48-24-10 15,48 24 27-15,-43-36 0 16,43 36 9-16,-37-28 6 0,37 28 13 16,0 0 22-16,-48-4 76 15,10 16 63-15,-4 16 4 0,-6 8 16 16,-5 4-10-16,-6-1 6 15,0-3-40-15,-5 0-25 16,-5-4-5-16,0-4 53 16,5-8 26-16,0-4 32 0,16-8-72 15,48-8-65-15,-64-4-69 16,64 4-8-16,-59-36-32 0,59 36-10 15,-53-60-209-15,21 4-333 16,0 1-100-16,11-1-161 0,5-4-473 16</inkml:trace>
          <inkml:trace contextRef="#ctx0" brushRef="#br0" timeOffset="1528.8">581 3961 3382 0,'38'-4'172'16,"-38"4"-41"-16,42-8-84 15,-42 8-22-15,43 0-17 0,-6 12-242 16,-37-12-352-16,53 48-492 15</inkml:trace>
          <inkml:trace contextRef="#ctx0" brushRef="#br0" timeOffset="1856.4">102 4609 2722 0,'48'-12'15'0,"26"-12"-1"16,27-8 4-16,22 0-111 15,16 4-439-15,15 4-503 16</inkml:trace>
          <inkml:trace contextRef="#ctx0" brushRef="#br0" timeOffset="1700.4">491 5860 3179 0,'0'0'134'15,"48"8"-45"-15,5-28-49 16,6-20-60-16,5-16-307 15,-6-16-538-15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5:48.4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0 823 0,'0'48'65'0,"0"-48"82"15,0 0-19-15,0 0-40 16,0 0-57-16,0 0-8 15,0 0-8-15,0 0-15 16,0 56-174-16,0-56-138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5:48.8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 0 1251 0,'0'0'316'16,"0"0"40"-16,0 44-51 0,0-44-134 15,0 0-90-15,0 0-42 16,0 0-13-16,0 0-79 0,0 0-117 16,0 0-215-16,-5 60-257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2:54.9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84F2B7-F189-4CA0-9D21-4686EFCFA076}" emma:medium="tactile" emma:mode="ink">
          <msink:context xmlns:msink="http://schemas.microsoft.com/ink/2010/main" type="writingRegion" rotatedBoundingBox="3435,947 23986,287 24533,17307 3981,17967"/>
        </emma:interpretation>
      </emma:emma>
    </inkml:annotationXML>
    <inkml:traceGroup>
      <inkml:annotationXML>
        <emma:emma xmlns:emma="http://www.w3.org/2003/04/emma" version="1.0">
          <emma:interpretation id="{E53198E3-7883-4D60-BC16-56A395BB08B4}" emma:medium="tactile" emma:mode="ink">
            <msink:context xmlns:msink="http://schemas.microsoft.com/ink/2010/main" type="paragraph" rotatedBoundingBox="3435,947 16089,541 16131,1866 3477,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9AF337-2293-4D76-8FF1-A0B98537939A}" emma:medium="tactile" emma:mode="ink">
              <msink:context xmlns:msink="http://schemas.microsoft.com/ink/2010/main" type="line" rotatedBoundingBox="3435,947 16089,541 16131,1866 3477,2272"/>
            </emma:interpretation>
          </emma:emma>
        </inkml:annotationXML>
        <inkml:traceGroup>
          <inkml:annotationXML>
            <emma:emma xmlns:emma="http://www.w3.org/2003/04/emma" version="1.0">
              <emma:interpretation id="{4BC5AF43-779F-4AEA-80B9-6C6AFFB01BE5}" emma:medium="tactile" emma:mode="ink">
                <msink:context xmlns:msink="http://schemas.microsoft.com/ink/2010/main" type="inkWord" rotatedBoundingBox="3444,1248 7735,1110 7766,2087 3476,2225"/>
              </emma:interpretation>
            </emma:emma>
          </inkml:annotationXML>
          <inkml:trace contextRef="#ctx0" brushRef="#br0">-404-3339 1526 0,'0'0'395'0,"0"0"-8"16,0-19-40-16,0 19-100 15,-10-11-112-15,-4 1-77 0,-3 6-33 16,-7 4-14-16,-3 4-14 15,-7 17 6-15,-7 19-6 0,-4 13 6 16,1 15 20-16,6 6 6 16,7 0 5-16,11-2-4 15,17-7-18-15,13-9-12 16,24-12 2-16,14-12 8 0,10-11-13 15,7-11-86-15,0-13-192 16,3-11-255-16,-6-9-222 0</inkml:trace>
          <inkml:trace contextRef="#ctx0" brushRef="#br0" timeOffset="202.8">-62-3258 1748 0,'0'0'467'0,"0"0"-92"0,7 33-63 15,0 8-62-15,0 11-84 16,3 3-49-16,4 3-65 0,3 0-25 16,3-2-6-16,-3-3-129 15,0-11-214-15,0-7-323 0,-3-9-284 16</inkml:trace>
          <inkml:trace contextRef="#ctx0" brushRef="#br0" timeOffset="374.4">47-3574 2383 0,'-13'-21'215'16,"13"21"-77"-16,0 0-47 15,0 0-50-15,0 0-14 0,0 0-27 16,0 0-259-16,37 17-368 15,-6 6-166-15</inkml:trace>
          <inkml:trace contextRef="#ctx0" brushRef="#br0" timeOffset="748.8">331-3237 1944 0,'0'0'370'15,"4"-23"-123"-15,-4 23-65 16,20-12 22-16,1 17-83 15,9 13-59-15,-2 10-18 0,-1 9-21 16,1 8 0-16,-11 6-14 16,-7 4-1-16,-7 6 7 0,-3-3-18 15,-3-7 5-15,-4-7-9 16,-3-11 12-16,0-10-13 15,10-23 10-15,0 0-17 0,0 0-2 16,-11-42 13-16,15-11-18 16,6-12 22-16,10-10-7 0,4 1 7 15,7 9-4-15,-4 7 1 16,-3 14 15-16,4 18 88 0,-1 15 24 15,-3 13-12-15,0 16-10 16,3 13-12-16,-3 6-7 0,4 5-48 16,-4 4-14-16,3 0-7 15,0 1-22-15,-3-1-109 0,0-4-182 16,0 0-273-1,3-10-434-15</inkml:trace>
          <inkml:trace contextRef="#ctx0" brushRef="#br0" timeOffset="1326">1206-3588 1624 0,'21'0'330'0,"-1"17"65"0,4 13-58 15,7 14-85-15,7 7-62 16,10 7-60-16,10-2-55 0,7 0-32 15,10-5-18-15,-3-7-16 16,-4-9-9-16,-10-8 13 0,-10-3-19 16,-14-8 16-16,-6-4-7 15,-11-10-12-15,-17-2 5 0,0 0-17 16,3-19 21-1,-3 19-12-15,-20-14 12 0,-11 10-14 16,-10 11 18-16,-10 16-2 16,-11 12-2-16,0 11 13 0,1 5-13 15,6 5 15-15,7 0-19 16,7-5 10-16,11-7-9 0,6-5-150 15,7-11-265-15,17-28-308 16,0 0-191-16</inkml:trace>
          <inkml:trace contextRef="#ctx0" brushRef="#br0" timeOffset="1684.8">1685-3632 1872 0,'3'33'234'0,"11"2"-7"0,7 2 5 16,9 0-76-16,11 0-21 15,11-2-65-15,9-5-24 16,1-2-37-16,3-2 15 0,-4-6-24 15,1-1 13-15,-7-5-2 16,-8 0-11-16,-9-5-13 0,-7 0 25 16,-11-2-18-16,-20-7 19 15,0 0-19-15,0 0 6 0,-17 31 0 16,-10-1 10-16,-11 7 0 15,-3 7 19-15,-10 5 17 16,0 4-24-16,-4 3 4 0,0-5-26 16,1 0 10-16,6-7-5 15,3-4-5-15,4-8-21 0,10-6-264 16,8-5-362-16,23-21-323 15</inkml:trace>
          <inkml:trace contextRef="#ctx0" brushRef="#br0" timeOffset="2137.2">3039-3444 1526 0,'0'0'257'16,"14"12"91"-16,-14-12-51 0,0 0-61 15,0 0-62-15,0 0 12 16,0 0-100-16,-18 0-38 16,-12-5-39-16,-11-2 1 0,0-7-24 15,3-2-18-15,7-2-41 16,7-3 17-16,7-2 13 15,10-1 14-15,14 6 18 0,10 6 5 16,11 5 2-16,6 12 4 16,14 6-3-16,3 13 58 15,4 10 5-15,3 8-14 0,0 2-17 16,0 3-9-16,-7-1 1 15,1-2 16-15,-1-2-6 0,-10-9-26 16,-3-10 5-16,-4-5-25 16,-7-8-196-16,-6-3-308 0,-21-7-403 15</inkml:trace>
          <inkml:trace contextRef="#ctx0" brushRef="#br0" timeOffset="2340">3500-3711 2679 0,'-20'12'364'16,"20"-12"10"-16,-21 30 6 0,4-4-47 16,0 6-35-16,0 5-54 15,-3 7-62-15,-8 5-89 0,-6 7-45 16,-7 4-18-16,-7 5-21 15,-3 3-284-15,-11 4-167 16,1 2-59-16,-1-2-113 16,8-2-494-16</inkml:trace>
        </inkml:traceGroup>
        <inkml:traceGroup>
          <inkml:annotationXML>
            <emma:emma xmlns:emma="http://www.w3.org/2003/04/emma" version="1.0">
              <emma:interpretation id="{7D4CF55C-D63E-48B7-A265-15E29CB06DE3}" emma:medium="tactile" emma:mode="ink">
                <msink:context xmlns:msink="http://schemas.microsoft.com/ink/2010/main" type="inkWord" rotatedBoundingBox="8413,1062 8648,1054 8676,1931 8441,1938"/>
              </emma:interpretation>
            </emma:emma>
          </inkml:annotationXML>
          <inkml:trace contextRef="#ctx0" brushRef="#br0" timeOffset="3010.8">4307-3253 1022 0,'17'16'363'0,"0"0"29"16,-17-16 18-16,21 19-36 16,-11-5-72-16,-10-14-44 0,0 0-13 15,0 0-101-15,0 0-61 16,-24 7-48-16,-3-12-18 0,-4-2-8 15,0-4 0-15,7-6-12 16,7-4-4-16,10-4 3 16,11-3-6-16,13-2 3 0,10 4 2 15,4 8 0-15,3 8 13 16,0 13-15-16,-3 13 7 15,-3 10 12-15,-8 8 8 0,-10 10 32 16,-10 5 1-16,-6 5-20 16,-8-3-13-16,-3 0-9 0,-11-7 12 15,1-5-158-15,-7-4-201 16,-4-7-331-16,4-7-405 0</inkml:trace>
          <inkml:trace contextRef="#ctx0" brushRef="#br0" timeOffset="3198">4331-3764 3122 0,'0'0'219'0,"-3"19"11"16,3-19-72-16,0 20-71 0,0-20-34 15,0 0-47-15,7 21-248 16,-7-21-396-16,0 0-642 0</inkml:trace>
        </inkml:traceGroup>
        <inkml:traceGroup>
          <inkml:annotationXML>
            <emma:emma xmlns:emma="http://www.w3.org/2003/04/emma" version="1.0">
              <emma:interpretation id="{126A8DFC-4295-445D-BA75-9869AFABFD0B}" emma:medium="tactile" emma:mode="ink">
                <msink:context xmlns:msink="http://schemas.microsoft.com/ink/2010/main" type="inkWord" rotatedBoundingBox="10646,716 12451,658 12494,1977 10689,2035"/>
              </emma:interpretation>
            </emma:emma>
          </inkml:annotationXML>
          <inkml:trace contextRef="#ctx0" brushRef="#br1" timeOffset="-72630.51">6461-3707 1280 0,'0'0'299'0,"0"0"32"16,0 0-56-16,-11-28-95 16,11 28-36-16,0 0-70 0,0 0-38 15,0 0 103-15,0 0 34 16,-5 44-40-16,5 0-9 15,0 4-23-15,5 8 5 0,0 0-27 16,6 4-31-16,0 8-23 16,5-4-12-16,-6 4 8 0,1-4-21 15,5-8 9-15,-6-8-22 16,-10-48-309-16,0 0-305 0,0 0-485 15</inkml:trace>
          <inkml:trace contextRef="#ctx0" brushRef="#br1" timeOffset="-72396.51">6471-4107 1636 0,'0'0'318'0,"0"0"-41"16,0 0-98-16,0 0-91 16,0 0-29-16,0 0-14 0,0 0-10 15,0 0-28-15,0 0 5 16,0 0-77-16,0 0-517 0,38 24-244 15</inkml:trace>
          <inkml:trace contextRef="#ctx0" brushRef="#br1" timeOffset="-71881.71">6850-3475 1892 0,'0'40'281'0,"0"-40"-51"15,0 0-8-15,0 0-87 0,0 0-75 16,0 0-26-16,0 0-13 16,21-36-21-16,-21 36-6 0,32-32 9 15,-5 16-6-15,5 8-10 16,-11 16 28-16,-21-8-15 0,32 32-7 15,-32-32 14-15,21 56 4 16,-5-8-7-16,-5 0 4 16,-11 0 20-16,0-4-2 0,0 0-5 15,-11 0-6-15,11-44 11 16,-5 44-15-16,5-44-6 0,0 0-5 15,-11 40 15-15,11-40 3 16,0 0 17-16,0 0-33 0,0 0 2 16,11-52 10-16,5-12-20 15,16-16-3-15,5-8 9 0,6 0-15 16,-6 12 4-16,-10 16 17 15,-1 12-10-15,-10 16-1 0,-16 32 8 16,0 0-15-16,0 0 2 16,0 0 37-16,0 0 31 15,27 48-14-15,-11 8 10 0,-5 8-10 16,-1-4-25-16,1 4-10 15,0 4 7-15,-1-12-1 0,1-4-15 16,0-4-5-16,-11-48-94 16,10 48-312-16,-10-48-391 0,0 0-205 15</inkml:trace>
          <inkml:trace contextRef="#ctx0" brushRef="#br1" timeOffset="-71538.51">7708-4027 1605 0,'0'0'262'16,"26"-16"36"-16,-26 16 36 15,22 16-86-15,-1 16-62 0,-5 16 42 16,0 8-65-16,0 12-7 15,0 0-51-15,-5 8 35 0,-6 8-44 16,0 4-34-16,-5 4-29 16,0-4-16-16,0 0 1 15,0-8-16-15,6-8 1 0,-6-13-3 16,5-3 0-16,-5-12 3 15,0-44 2-15,0 52-5 0,0-52 5 16,0 44-2-16,0-44-42 16,0 0-150-16,0 0-38 0,0 0-48 15,0 0-183-15,0 0-270 16,0 0-110-16</inkml:trace>
          <inkml:trace contextRef="#ctx0" brushRef="#br1" timeOffset="-71304.51">7638-3579 1313 0,'0'0'340'16,"0"0"-31"-16,0 0-6 15,0 0 32-15,0 0-82 0,32-16-98 16,16 8-46-16,6 4-41 15,4 0-38-15,12 4-15 0,-1-4-12 16,6 4 0 0,-1-4-189-16,-10 0-498 0,5 0-414 15</inkml:trace>
        </inkml:traceGroup>
        <inkml:traceGroup>
          <inkml:annotationXML>
            <emma:emma xmlns:emma="http://www.w3.org/2003/04/emma" version="1.0">
              <emma:interpretation id="{EAA0ABA2-6FA8-40E8-81A4-8E627BA679AE}" emma:medium="tactile" emma:mode="ink">
                <msink:context xmlns:msink="http://schemas.microsoft.com/ink/2010/main" type="inkWord" rotatedBoundingBox="13183,801 16094,708 16131,1866 13220,1959"/>
              </emma:interpretation>
            </emma:emma>
          </inkml:annotationXML>
          <inkml:trace contextRef="#ctx0" brushRef="#br1" timeOffset="-70555.7">8982-3503 1140 0,'0'0'194'0,"0"0"-47"15,0 0-62-15,32-32-42 16,5 4-19-16,16 0-1 0,0 0-12 15,6-8-9-15,5-4 13 16,-5-8-18-16,-1 0-18 0,-15-4 183 16,-11 4-14-16,-5 4-40 15,-17 4-38-15,-15 12-45 0,5 28-25 16,-37-24 7-16,-11 16-13 15,-11 16 18-15,-5 4-12 0,-5 8-4 16,10 0-4-16,0 4 17 16,12 4-9-16,9 4 6 15,12 0-6-15,10 4 15 0,10 0 32 16,12 4 20-16,15-4 11 15,11 4-29-15,16-4-16 0,16 4-13 16,0-4-6-16,5 4-7 16,-5 0 9-16,0 0 0 0,-11-4-6 15,-5 4-4-15,-10-4 4 16,-38-36 37-16,32 36 24 0,-32-36 10 15,0 0-9-15,0 44-29 16,0-44-23-16,-43 32-7 16,-10-20-8-16,-6-4-9 0,6-12 4 15,-6-8 0-15,11-4-11 16,0-12-4-16,11-4-14 0,37 32 10 15,-32-56 12-15,16 16-14 16,16 40 2-16,-11-40-2 0,11 40 27 16,0 0-2-16,0 0 1 15,0 0 5-15,0 0-6 0,0 0-4 16,0 0 4-16,27 56 10 15,-11-4-20-15,-16-8 16 0,0 4-1 16,-6-8-24-16,-4 4-184 16,10-44-232-16,-22 44-239 15</inkml:trace>
          <inkml:trace contextRef="#ctx0" brushRef="#br1" timeOffset="-70103.3">9866-3519 1466 0,'43'16'396'16,"-11"-8"-23"-16,-5 0-71 0,10 0-98 15,0-8-82-15,1 4-2 16,4-4-31-16,-5 4-47 0,-5-4-24 16,0 0-12-16,-32 0-6 15,0 0 11-15,32 4-6 0,-32-4-52 16,0 0-131-16,0 0-89 15,0 0-121-15,0 0-49 0,-37 24 8 16,-6-4 52-16,-5 0 51 16,1 4 123-16,-1-4 77 15,0-4 79-15,0-4 22 0,48-12 83 16,-43 16 51-16,43-16 73 15,0 0 21-15,0 0 39 0,0 0 66 16,0 0 21-16,0 0 4 16,0 0-56-16,0 0-47 0,53 24-60 15,1-16-52-15,-1-4-50 16,0-4-35-16,-5-4-12 0,0 4-5 15,-5-4 0-15,-11 4-20 16,-32 0-48-16,37-8-385 16,-37 8-493-16</inkml:trace>
          <inkml:trace contextRef="#ctx0" brushRef="#br1" timeOffset="-69635.3">10655-3515 1582 0,'0'0'272'0,"0"0"-122"0,0 0-58 16,0 0 155-16,0 0-74 16,0 0-42-16,21 52-13 0,-5-8-51 15,-16-44-29-15,27 48-13 16,0-8-1-16,-1-8-2 0,12-8 13 15,-1-8-13-15,6-8-6 16,-1-16-11-16,6-12-2 16,-5-4-7-16,0-4 0 0,-11-12-8 15,-1-8 14-15,-9-4-2 16,-12 0 7-16,-10 0-7 0,-5 0-4 15,-11 12-6-15,-16 4-2 16,-10 16 12-16,-17 16 9 0,-5 16-1 16,0 8-4-16,5 4-4 15,1 8 3-15,10 4-3 0,0-4 10 16,10 4-2-16,38-36 0 15,-31 52-15-15,31-52-4 0,-22 48-231 16,22-48-302 0,0 0-332-16</inkml:trace>
          <inkml:trace contextRef="#ctx0" brushRef="#br1" timeOffset="-69151.7">11769-3463 1120 0,'0'0'402'16,"0"0"-40"-16,0 0-61 15,0 0-68-15,0 0-64 0,0 0-65 16,0 0-50-16,0 0-16 15,0 0 6-15,-27 32 4 0,27-32-11 16,0 0-5-16,0 0-22 16,0 0-4-16,0 0 2 15,0 0-2-15,0 0-4 0,0 0-9 16,27 0 2-16,-27 0-3 15,0 0 8-15,0 0 9 0,32 56 11 16,-16-4 29-16,-11-4 67 16,-5-48-20-16,-5 68-6 0,-6-16-27 15,-5-12-30-15,16-40-20 16,-32 44-8-16,0-9 0 0,0-7-5 15,-5-8-27-15,0 0-131 16,0-4-152-16,-1-8-212 16,38-8-224-16,-37-4-59 0</inkml:trace>
          <inkml:trace contextRef="#ctx0" brushRef="#br1" timeOffset="-68902.1">11785-3671 2090 0,'-27'-24'409'0,"27"24"-109"16,0 0-82-16,0 0 76 15,0 0 22-15,0 0-44 0,0 0-18 16,0 0-78-16,0 0-76 15,0 0-45-15,0 0-25 0,0 0-2 16,0 0-12-16,0 0 2 16,0 0-113-16,0 0-422 0,0 0-303 15,0 0-571-15</inkml:trace>
          <inkml:trace contextRef="#ctx0" brushRef="#br1" timeOffset="-67919.3">11796-3515 459 0,'0'0'78'0,"0"0"-5"0,0 0-9 16,0 0 108 0,0 0-3-16,0 0-34 0,0 0-12 15,0 0-25-15,0 0-13 16,-11 44-28-16,11-44-37 0,0 0-4 15,0 0 30-15,0 40 11 16,0-40-46-16,0 0 10 0,5 40 0 16,-5-40-17-16,0 0 0 15,0 0 38-15,0 0-24 0,0 0-1 16,0 0 28-16,0 0 40 15,0 0 44-15,0 0-7 0,0 0-40 16,0 0-33 0,0 0-38-16,0 0 10 0,0 0-7 15,0 0-7-15,0 0-14 16,0 0 12-16,0 0-5 0,0 0-14 15,0 0 14-15,0 0 0 16,0 0-18-16,0 0 10 0,6 40 33 16,-6-40-10-16,0 0-12 15,0 0 10-15,0 0 12 16,37 24-23-16,-37-24-2 0,32 4 4 15,-32-4 2-15,0 0-19 16,0 0-301-16,37-4-346 16</inkml:trace>
        </inkml:traceGroup>
      </inkml:traceGroup>
    </inkml:traceGroup>
    <inkml:traceGroup>
      <inkml:annotationXML>
        <emma:emma xmlns:emma="http://www.w3.org/2003/04/emma" version="1.0">
          <emma:interpretation id="{F0817274-42F6-48C4-B25E-58164AAC0BDE}" emma:medium="tactile" emma:mode="ink">
            <msink:context xmlns:msink="http://schemas.microsoft.com/ink/2010/main" type="paragraph" rotatedBoundingBox="3666,2643 16552,2285 16600,4038 3715,4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D115A0-ED48-4523-A6C0-9D0B0A1AFDAF}" emma:medium="tactile" emma:mode="ink">
              <msink:context xmlns:msink="http://schemas.microsoft.com/ink/2010/main" type="line" rotatedBoundingBox="3666,2643 16552,2285 16600,4038 3715,4396"/>
            </emma:interpretation>
          </emma:emma>
        </inkml:annotationXML>
        <inkml:traceGroup>
          <inkml:annotationXML>
            <emma:emma xmlns:emma="http://www.w3.org/2003/04/emma" version="1.0">
              <emma:interpretation id="{BAD29C65-7334-4972-9584-1050C016B408}" emma:medium="tactile" emma:mode="ink">
                <msink:context xmlns:msink="http://schemas.microsoft.com/ink/2010/main" type="inkWord" rotatedBoundingBox="3666,2643 7483,2537 7528,4157 3711,4263"/>
              </emma:interpretation>
            </emma:emma>
          </inkml:annotationXML>
          <inkml:trace contextRef="#ctx0" brushRef="#br0" timeOffset="-27768.05">1668-2020 2344 0,'0'0'323'16,"0"0"-10"-16,0 0-67 0,-17 18-7 16,-7 26-69-16,-3 21-65 15,-4 17-27-15,-3 18 52 16,3 11-11-16,4 5-9 0,9-4 53 15,8-3-3-15,14-7-46 16,9-5-48-16,15-6-21 0,9-10-26 16,11-9-33-1,10-7-65-15,4-14-211 0,3-11-166 16,-7-12-250-16,3-17-621 15</inkml:trace>
          <inkml:trace contextRef="#ctx0" brushRef="#br0" timeOffset="-27237.65">2352-1287 1694 0,'0'0'342'0,"0"0"83"15,0 0-83-15,0 0-108 0,0 0-106 16,0 0-49-16,0 0-18 15,0 0 5-15,0 0 5 0,0 0-29 16,24-11-27-16,0-17-4 16,-1-16-5-16,1-14 3 15,0-10-12-15,0-10 10 0,-7 3-15 16,-3 13 16-16,-4 10-8 15,1 15 22-15,-8 9-7 0,0 10 59 16,-3 18-42-16,0 0-8 16,-17 23-14-16,4 12 18 15,-1 9 22-15,4 7 35 16,6 5 10-16,4 0-11 0,4-3 2 15,6-4-32-15,7-5-11 16,0-9-14-16,4-5-22 0,3-9-119 16,-7-5-150-16,0-11-199 15,-17-5-491-15</inkml:trace>
          <inkml:trace contextRef="#ctx0" brushRef="#br0" timeOffset="-27050.45">2584-2266 2811 0,'0'0'207'16,"0"0"19"-16,-14 4-76 15,14-4-64-15,0 0-37 16,0 0-24-16,0 0-49 0,0 0-265 15,21 19-400-15,3-3-340 16</inkml:trace>
          <inkml:trace contextRef="#ctx0" brushRef="#br0" timeOffset="-26691.65">2947-1563 2959 0,'27'2'205'0,"7"-4"-64"16,4-5-63-16,3 0-35 16,0-2-18-16,3 4-8 15,-6-2-10-15,-7 5-35 0,-8 0-145 16,-23 2-82-16,21 7-50 15,-21-7-176-15,-10 28-114 0,-14-1 142 16,-7 4 145-16,-10 1 158 16,0-2 65-16,-3-2 89 15,3-7 159-15,6-2 198 0,11-8 2 16,7-2 3-16,17-9-62 15,0 0-32-15,0 0 22 0,0 0-88 16,31-2-88-16,7-5-55 16,3-2-32-16,3-5-18 15,1 0-31-15,-1 0-268 0,0-4-554 16</inkml:trace>
          <inkml:trace contextRef="#ctx0" brushRef="#br0" timeOffset="-28984.86">-113-1558 773 0,'0'0'211'16,"0"0"112"-16,0 0-59 15,0 0-42-15,0 0-35 16,0 0 10-16,17 2 46 0,-17-2-45 15,0 0-74-15,0 0-54 16,0 0-35-16,-27-11-22 16,-4 4-9-16,-7 4-2 0,1 3-9 15,-4 3 0-15,-4 4 13 16,1 2 6-16,6 5-15 0,-3 7 26 15,10 6 53-15,7 13 103 16,4 9-35-16,10 6-15 16,6 1-44-16,8 2-6 15,2-4-33-15,8-1-3 0,3-4-11 16,4 0-28-16,3-5 6 15,-4-3-10-15,4-3-51 0,0-8-158 16,-24-30-176-16,21 35-257 16,-21-35-260-16</inkml:trace>
          <inkml:trace contextRef="#ctx0" brushRef="#br0" timeOffset="-28766.46">-496-1017 1748 0,'0'0'340'0,"0"0"-25"16,0 0-81-16,0 0-109 16,0 0 41-16,0 0-59 15,34-7-38-15,11-5-45 0,6-2-2 16,0 0-174-16,4-4-374 15,-7-3-515-15</inkml:trace>
          <inkml:trace contextRef="#ctx0" brushRef="#br0" timeOffset="-28392.05">167-1108 2277 0,'0'0'78'15,"0"0"58"-15,0 0 121 16,0 0-65-16,21 30-76 16,-4-2-50-16,-4-4-21 0,8-1-10 15,-1-5-4-15,11 1-14 16,3-3-2-16,4-7-8 0,0-4-7 15,-1-5 13-15,-3-7-16 16,-6-7 9-16,-8-7-2 16,-9-4-9-16,-8-8 1 0,-6-6 6 15,-8-1-7-15,-6 1 30 16,0 6 97-16,-3 5 17 0,2 8 6 15,1 8-77-15,0 7-42 16,0 10-1-16,-3 7-25 16,6 1-11-16,14-13-56 15,-17 31-139-15,7-6-128 0,6-2-190 16,4-23-299-16,7 28-70 15</inkml:trace>
          <inkml:trace contextRef="#ctx0" brushRef="#br0" timeOffset="-28095.65">728-1289 1948 0,'0'0'374'0,"13"21"-47"15,-2 7-73-15,2 7-81 0,1 2-29 16,0 2-29-16,-1 1-31 15,5-3-41-15,-1 0-15 0,-4-7-17 16,-2-4 14-16,-11-26 21 16,0 0 118-16,6 25 102 0,-6-25 86 15,0 0-114-15,0 0-91 16,0 0 2-16,0 0-58 15,-17-46-19-15,7-3-85 0,3-4 19 16,7-5-6-16,4 0-91 16,6-3-196-16,4 8-154 15,6 0-99-15,1 4-301 0,9 0-426 16</inkml:trace>
        </inkml:traceGroup>
        <inkml:traceGroup>
          <inkml:annotationXML>
            <emma:emma xmlns:emma="http://www.w3.org/2003/04/emma" version="1.0">
              <emma:interpretation id="{AA4FAE94-4C15-49E1-B7BD-99F1C6BB877D}" emma:medium="tactile" emma:mode="ink">
                <msink:context xmlns:msink="http://schemas.microsoft.com/ink/2010/main" type="inkWord" rotatedBoundingBox="8095,2531 10158,2473 10188,3567 8126,3624"/>
              </emma:interpretation>
            </emma:emma>
          </inkml:annotationXML>
          <inkml:trace contextRef="#ctx0" brushRef="#br0" timeOffset="-26020.85">3979-1832 1362 0,'0'0'461'0,"0"0"-40"16,0 0-74-16,0 0-143 15,0 0-93-15,-21 2-40 0,21-2 5 16,-17-5-34-16,17 5-15 15,0 0-19-15,-17-23-15 16,10-2-9-16,11-10-66 0,10-7 21 16,9-2 16-16,12 2 15 15,-1 10-14-15,7 11 12 0,-7 9 25 16,0 15 2-16,-6 8-3 15,-8 15 37-15,-6 8 24 16,-7 8 12-16,-11 9 6 16,-13 0-9-16,-10 7-2 0,-7-2-21 15,-7 0-13-15,0-5-4 16,3-2 26-16,4-12 24 0,6-5-14 15,8-8 8-15,20-24 19 16,-17 21-11-16,17-21 41 16,-4 20 70-16,4-20-34 0,31 19-22 15,7-12-34-15,6 0-26 16,7-7 11-16,4 2 13 0,0-2-26 15,0-2 2-15,-8 0 2 16,1-3 2-16,-7 3 4 0,-3-1-11 16,-11 1-26-1,-3 0-40-15,-24 2 23 0,0 0 1 16,0 0-24-16,24-5-16 15,-24 5-238-15,0 0-202 0,0 0-150 16,0 0-464-16</inkml:trace>
          <inkml:trace contextRef="#ctx0" brushRef="#br0" timeOffset="-25459.25">5005-1489 1452 0,'0'0'305'0,"0"0"44"0,0 0-57 15,0 0-81-15,0 0-26 16,0 0-50-16,0 0-7 0,-17 10-32 15,17-10-28-15,0 0-38 16,-18 2-16-16,18-2-7 16,0 0-7-16,0 0-24 15,-13-25-17-15,9-1-26 0,11 3 16 16,0 2 11-16,-7 21 21 15,17-21-2-15,-17 21 15 0,17-7 1 16,-17 7 16-16,17 14 69 16,-10 7 66-16,-7 9 30 0,-3 3 3 15,-4 1-21-15,-3 4-29 16,-4-1-22-16,0-3-69 15,-6 1-38-15,-1-2-53 0,1-8-156 16,-1-1-160-16,21-24-272 16,-34 18-472-16</inkml:trace>
          <inkml:trace contextRef="#ctx0" brushRef="#br0" timeOffset="-25131.65">5066-2092 1867 0,'0'0'315'0,"-20"2"-10"15,20-2-76-15,0 0-82 16,-11 26-40-16,11-26-36 0,0 27-31 15,0-27-25-15,0 0 12 16,11 24-20-16,-11-24 31 0,0 0 70 16,0 0 36-16,0 0-30 15,0 0-24-15,0 0 73 0,0 0 64 16,0 0 70-16,0 0-49 15,0 0-92-15,0 0-35 16,0 0-78-16,0 0-43 16,0 0-144-16,0 0-208 0,0 0-111 15,0 0-169-15,-21-7-502 16</inkml:trace>
          <inkml:trace contextRef="#ctx0" brushRef="#br0" timeOffset="-23727.65">5569-1289 1508 0,'0'0'238'0,"3"23"111"16,-3-23-27-16,0 0-96 0,0 0-75 15,0 0-55-15,21-14-36 16,-1-11-17-16,4-8-21 0,0-8-22 16,3-13 6-1,1-11 5-15,-1-11-8 0,-3-3-7 16,0 9 64-16,-10 12 69 15,-4 16-23-15,-3 10-45 0,-4 11-1 16,-3 21-11-16,0 0-27 16,0 0 1-16,-24 44 9 15,4 7-21-15,3-2 15 0,6 2 23 16,4 0-3-16,4-2 10 15,6-3 8-15,8-2-24 0,2-4-7 16,8-10-21 0,-1-5-27-16,4-6-114 0,0-5-142 15,-24-14-312-15,24-7-641 16</inkml:trace>
          <inkml:trace contextRef="#ctx0" brushRef="#br0" timeOffset="-23415.65">5842-2320 2473 0,'0'0'78'15,"0"0"30"-15,0 0 57 0,0 0-1 16,0 0-69-16,0 0-46 15,28 16-9-15,-8-4-26 0,1-7-10 16,-21-5 15-16,0 0 5 16,20 0-1-16,-20 0-14 15,0 0 13-15,10-24 17 0,-10 6 5 16,0 18 13-16,-3-19 1 15,3 19-35-15,0 0-31 0,0 0-1 16,-24 14-13 0,7 7-142-16,17-21-155 0,-17 44-257 15,13-4-333-15</inkml:trace>
        </inkml:traceGroup>
        <inkml:traceGroup>
          <inkml:annotationXML>
            <emma:emma xmlns:emma="http://www.w3.org/2003/04/emma" version="1.0">
              <emma:interpretation id="{6AB88D00-C3F4-461F-8B3A-3C716D7820A1}" emma:medium="tactile" emma:mode="ink">
                <msink:context xmlns:msink="http://schemas.microsoft.com/ink/2010/main" type="inkWord" rotatedBoundingBox="10653,2507 13778,2421 13817,3812 10692,3899"/>
              </emma:interpretation>
            </emma:emma>
          </inkml:annotationXML>
          <inkml:trace contextRef="#ctx0" brushRef="#br0" timeOffset="-22854.05">6478-1335 2495 0,'0'0'260'16,"-14"23"-11"-16,14 0-67 0,17 3-64 16,14-3-34-16,14-2-55 15,9-7-6-15,11-3-210 0,4-1-272 16,-1-8-493-16</inkml:trace>
          <inkml:trace contextRef="#ctx0" brushRef="#br0" timeOffset="-23056.85">7005-2234 2530 0,'0'44'256'0,"-11"5"7"16,-6 4-72-16,-10 3-97 0,-14 5-49 15,-4 1-13-15,-9-1-32 16,-8-1-10-16,1-4-36 0,2-8-1 16,12-10-5-16,9-8 13 15,11-7 16-15,6-9 13 16,21-14 10-16,0 0 4 0,0 0-18 15,0 0 21-15,10 18 14 16,21 1 8-16,3 4 5 0,14 3-4 16,0 6-7-1,7 3-4-15,-4 5-19 0,4-1 7 16,-1 1-7-16,-2-3 0 15,-4-2-46-15,-11-3-183 0,-3-6-298 16,-10-5-253-16</inkml:trace>
          <inkml:trace contextRef="#ctx0" brushRef="#br0" timeOffset="-22074.04">7866-1844 1302 0,'0'0'310'0,"0"0"35"0,0 0-74 16,0 0-16-16,0 0-27 15,0 0-65-15,-20-2-67 0,-1 2-55 16,-6 0-7-16,-4-2-28 16,-3-5 7-16,3-3-5 15,4-4-15-15,-1-4 7 0,11-8-20 16,3-6 11-16,8-1-6 15,2 5 1-15,4 5 8 16,0 23-9-16,0 0 19 16,24-16-11-16,4 21 64 0,2 11-37 15,1 14 16-15,0 9-2 16,0 10 29-16,3 2 1 15,3 3 12-15,-2-1 18 0,2-2-30 16,1 0-28-16,-4-4-31 16,-3-8 0-16,-4-9 0 0,0-4-112 15,-6-12-138-15,-21-14-351 16,27-9-584-16</inkml:trace>
          <inkml:trace contextRef="#ctx0" brushRef="#br0" timeOffset="-21824.44">8054-1978 1873 0,'0'0'366'15,"0"0"-15"-15,0 0-74 16,0 0 12-16,0 0-26 0,-20 16-15 15,6 16-12-15,0 15-83 16,-3 13-73-16,0 10-35 0,-3 2-17 16,-4 2-26-16,3 0-136 15,7-9-130-15,-3-4-88 16,4-10-277-16,6-12-543 15</inkml:trace>
          <inkml:trace contextRef="#ctx0" brushRef="#br0" timeOffset="-21512.44">8625-2111 1347 0,'0'0'295'16,"0"0"-37"-16,0 0-32 0,0 0 48 15,0 0-26-15,0 0-23 16,-14 44-30-16,-3 7-25 16,-3 10-13-16,-1 6-53 15,-3 5-43-15,-3 9-22 0,-4 1-24 16,0-1-21-16,1-9-108 15,6-5-116-15,3-11-224 16,11-10-444-16</inkml:trace>
          <inkml:trace contextRef="#ctx0" brushRef="#br0" timeOffset="-21091.24">8789-1781 1985 0,'-3'-28'184'16,"-1"2"20"-16,4 26-56 16,4-27-76-16,3 3-44 0,-7 24-28 15,27-20-7-15,0 10 7 16,4 6 14-16,-4 8 10 15,-3 8 7-15,-3 4 36 0,-8 10 27 16,1 1 1-16,-7 4-3 16,-10 4-12-16,-4-1-31 15,-10 6-24-15,-4-3-8 16,-3 0-9-16,0-2 8 0,4-5-16 15,3-2-6-15,3-5 17 16,14-23 6-16,-3 28 20 0,6-7 88 16,-3-21-6-16,31 21-44 15,3-12-24-15,4-4-25 0,6-5-8 16,0-7-4-16,1-5-14 15,3-2 0-15,-4-2-3 16,-6 2-83-16,-7 2-123 16,-31 12-221-16,23-13-586 0</inkml:trace>
          <inkml:trace contextRef="#ctx0" brushRef="#br0" timeOffset="-20607.64">7534-2269 1207 0,'0'0'351'0,"0"0"68"16,0 26 23-16,-3 9-107 16,-4 16-97-16,-6 16-60 15,-5 14-57-15,-6 15-57 0,4 6-26 16,-1 7-19-16,4 2 2 15,14-6 27-15,10-8-34 0,20-8-17 16,18-13-55 0,16-8-137-16,14-15-198 0,7-14-314 15,7-11-169-15</inkml:trace>
          <inkml:trace contextRef="#ctx0" brushRef="#br0" timeOffset="-20186.44">9046-2378 231 0,'0'0'182'0,"0"0"34"15,0 0-4-15,0 0 7 0,0 0 156 16,17-9 55-16,-17 9-80 15,13 9-4-15,-13-9-66 0,24 33-55 16,0 4-18 0,0 5-54-16,10 4-39 0,0 7-52 15,11 1-6-15,-1 6 8 16,4 3 13-16,0 0 39 0,0 4-13 15,-7 3 15-15,-3-1 14 16,-8 3-18-16,-13 3 11 0,-6-1-41 16,-11-2-45-16,-14-3-48 15,-13-1-180-15,-11-8-56 16,-6-2-12-16,-1-4-16 0,1-8-91 15,-1-4-307-15,4-12-512 16</inkml:trace>
        </inkml:traceGroup>
        <inkml:traceGroup>
          <inkml:annotationXML>
            <emma:emma xmlns:emma="http://www.w3.org/2003/04/emma" version="1.0">
              <emma:interpretation id="{299789C9-D121-4615-8C6B-C4041E60701F}" emma:medium="tactile" emma:mode="ink">
                <msink:context xmlns:msink="http://schemas.microsoft.com/ink/2010/main" type="inkWord" rotatedBoundingBox="14314,2543 16557,2480 16600,4038 14358,4101"/>
              </emma:interpretation>
            </emma:emma>
          </inkml:annotationXML>
          <inkml:trace contextRef="#ctx0" brushRef="#br0" timeOffset="-17222.44">10307-1377 2412 0,'-17'-2'311'16,"17"2"-33"-16,0 0-72 0,0 0-88 15,0 0-55-15,0 0-41 16,0 0-17-16,0 0 13 15,-17-24-22-15,17 24-2 0,-10-21-12 16,10 21-9-16,0-20 27 16,0 20-15-16,0 0 8 15,0 0-5-15,0 0 7 16,17-7 17-16,-17 7 72 0,10 18 112 15,-3 10 44-15,-4 2-30 16,-6 3-32-16,-1 2-47 0,-6-3-34 16,-4 3-47-16,-6-5-6 15,-1-2-36-15,-3-2-96 0,1-8-264 16,-1-4-141-16,24-14-255 15,-28 0-450-15</inkml:trace>
          <inkml:trace contextRef="#ctx0" brushRef="#br0" timeOffset="-16988.43">10239-1825 2879 0,'0'0'376'0,"0"0"42"16,0 0-43-16,0 0-68 15,0 0-59-15,6 25-46 0,-6-25-66 16,0 0-66-16,0 0-29 16,11 24-12-16,-11-24-14 15,0 0-18-15,0 0-118 16,0 0-137-16,0 0-150 0,0 0-197 15,0 0-412-15</inkml:trace>
          <inkml:trace contextRef="#ctx0" brushRef="#br0" timeOffset="-16536.03">10792-1365 2884 0,'0'0'226'0,"0"0"16"16,0 0-44-16,0 0-36 15,0 0-52-15,0 0-42 0,0 0-5 16,0 0-29 0,0 0-22-16,14-31-2 0,0-8-15 15,3-12-13-15,-3-12-15 16,-1-9-3-16,-2 2 36 0,-5 8-19 15,-2 8 24-15,-1 15 8 16,-3 11 21-16,0 28 7 16,0 0-27-16,0 0 2 0,-24 14 0 15,7 16 40-15,3 14 9 16,4 7 31-16,7 10 2 15,6 1-12-15,7-1 5 0,8-6-9 16,6-1-39-16,6-10-22 16,1-7-9-16,3-9-58 15,-6-7-54-15,-8-7-130 16,-3-7-215-16,-17-7-333 0,14-23-547 15</inkml:trace>
          <inkml:trace contextRef="#ctx0" brushRef="#br0" timeOffset="-16317.63">10878-2294 3189 0,'0'0'400'16,"0"0"-50"-16,0 0-130 15,0 0-99-15,0 0-74 16,0 0-31-16,0 0-87 0,14-7-240 16,6 11-190-16,4 6-289 15,7 4-370-15</inkml:trace>
          <inkml:trace contextRef="#ctx0" brushRef="#br0" timeOffset="-16099.23">11322-1607 2991 0,'24'7'339'0,"4"-5"-48"15,6-2-76-15,7-2-96 16,-4-5-47-16,4 0-38 0,-6 2-14 15,-5 1-35-15,-9-1-154 16,-21 5-171-16,0 0-317 16,0 0-423-16</inkml:trace>
          <inkml:trace contextRef="#ctx0" brushRef="#br0" timeOffset="-15912.03">11422-1728 2089 0,'0'0'358'16,"0"0"-76"-16,0 0 4 15,0 0-34-15,0 0-52 0,3 37-57 16,4 3-45-16,0 6-51 16,3 1-16-16,0 2-19 15,4-3-121-15,-7-2-154 16,3-7-267-16,0-9-501 0</inkml:trace>
          <inkml:trace contextRef="#ctx0" brushRef="#br0" timeOffset="-15631.23">11780-1588 2791 0,'0'0'249'16,"0"0"-25"-16,0 0-59 16,0 0 0-16,0 0-60 0,28-5-60 15,9 3-7-15,1 2-33 16,0 2 2-16,-1-4-7 0,-6 2-3 15,-7 0-32-15,-7-3-178 16,-17 3-293-16,0 0-636 16</inkml:trace>
          <inkml:trace contextRef="#ctx0" brushRef="#br0" timeOffset="-15444.03">11883-1728 2579 0,'-20'-2'433'15,"20"2"-72"-15,-14 35-82 16,7 4-78-16,7 5-97 16,0 3-52-16,3 2-17 0,-3-5-59 15,7-2-186-15,-3-5-130 16,3-7-252-16,-7-30-453 0</inkml:trace>
          <inkml:trace contextRef="#ctx0" brushRef="#br0" timeOffset="-15085.23">12126-2329 2360 0,'0'0'57'0,"0"0"51"0,0 0 157 15,0 0 28-15,7 28-133 16,10 16-7-16,3 12 49 0,4 11 6 16,7 10-27-16,0 9-21 15,-1-3-6-15,-6 8 4 0,0 4 70 16,-10 0-93-16,-4-2-1 15,-3-5-28-15,-10-4 20 0,-4-5-57 16,-10-10 24 0,0-1-42-16,-11-10-21 0,-2-7-11 15,-1-2 17-15,-3-8-6 16,3-3-43-16,0-8 13 0,31-30-28 15,-34 30-46-15,34-30-191 16,-34 28-150-16,10-12-70 0,24-16-18 16,-28 12-198-16,28-12-489 15</inkml:trace>
        </inkml:traceGroup>
      </inkml:traceGroup>
    </inkml:traceGroup>
    <inkml:traceGroup>
      <inkml:annotationXML>
        <emma:emma xmlns:emma="http://www.w3.org/2003/04/emma" version="1.0">
          <emma:interpretation id="{66871ED9-6347-47A8-A70C-C6D5F088E20B}" emma:medium="tactile" emma:mode="ink">
            <msink:context xmlns:msink="http://schemas.microsoft.com/ink/2010/main" type="paragraph" rotatedBoundingBox="6350,4865 16583,4885 16577,7681 6344,76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5F19AA-877F-4B0A-A174-DA4169CB23F0}" emma:medium="tactile" emma:mode="ink">
              <msink:context xmlns:msink="http://schemas.microsoft.com/ink/2010/main" type="line" rotatedBoundingBox="6350,4865 16583,4885 16577,7681 6344,7662"/>
            </emma:interpretation>
          </emma:emma>
        </inkml:annotationXML>
        <inkml:traceGroup>
          <inkml:annotationXML>
            <emma:emma xmlns:emma="http://www.w3.org/2003/04/emma" version="1.0">
              <emma:interpretation id="{E32D0AEF-01FE-48F6-B269-328B28063E9B}" emma:medium="tactile" emma:mode="ink">
                <msink:context xmlns:msink="http://schemas.microsoft.com/ink/2010/main" type="inkWord" rotatedBoundingBox="6350,4865 8091,4868 8087,6975 6346,6972"/>
              </emma:interpretation>
            </emma:emma>
          </inkml:annotationXML>
          <inkml:trace contextRef="#ctx0" brushRef="#br0" timeOffset="-3073.21">2856 1012 2803 0,'-10'-23'328'15,"10"23"-65"-15,0 0-27 16,-11-26-19-16,11 26-104 0,0 0-59 16,0 0-24-16,0 0-130 15,0 0-237-15,0 0-360 0,0 0-485 16</inkml:trace>
          <inkml:trace contextRef="#ctx0" brushRef="#br0" timeOffset="-3307.21">2993 1435 3002 0,'13'30'364'0,"-6"14"77"0,0 14 24 15,-4 9-20-15,1 10-100 16,-1-1-79-16,1-1-142 16,-1-6-68-16,4-6-50 0,0-9-334 15,-4-13-290-15,4-8-114 16,-4-3-286-16,-3-30-312 15</inkml:trace>
          <inkml:trace contextRef="#ctx0" brushRef="#br0" timeOffset="-2745.61">3526 1311 2490 0,'0'0'220'16,"0"-27"-40"-16,0 27-49 15,0 0-19-15,-28-28-52 0,-2 11-45 16,2 11 5-16,-2 6-20 16,-1 4 0-16,0 5 8 15,0 5-15-15,7 10 15 0,7 6 58 16,4 9 27-16,9 12 49 15,8 5 8-15,2 7-27 16,12 6 25-16,2 1 0 16,4 0-64-16,3-1-46 0,4-1-16 15,-4-6-8-15,4-4-14 16,-7-4-15-16,-3-12-243 15,-8-5-138-15,-2-9-239 0,-11-28-422 16</inkml:trace>
          <inkml:trace contextRef="#ctx0" brushRef="#br0" timeOffset="-2558.41">3457 1748 2876 0,'0'0'314'0,"41"-23"54"15,4 2-33-15,10-2-157 16,6 4-85-16,4 1-106 16,-3 4-371-16,-14 4-443 0,-11 6-556 15</inkml:trace>
          <inkml:trace contextRef="#ctx0" brushRef="#br2" timeOffset="75488.53">2343 72 348 0,'0'0'114'0,"0"0"38"16,0 0-11-16,0 0 15 0,-10-28-19 15,10 28-44-15,0 0 6 16,0 0 74-16,0 0-39 16,0 0-24-16,0 0-47 0,0 0 3 15,0 0 0-15,0 0-45 16,-21 4 35-16,21-4-12 0,-20 14 21 15,20-14-5-15,-21 28 24 16,8 0 15-16,-1 2 17 16,0 3-1-16,7 4-13 0,-3 2-28 15,7 3-20-15,-4 0 11 16,7-3-14-16,-4 3-2 15,8-7-15-15,-4 0-19 16,3-3 4-16,-3-4 1 0,0-5-1 16,0-23-7-16,0 26 9 15,0-26-1-15,-10 30-3 0,10-30-4 16,-17 26-7-16,17-26-14 15,-24 14 8-15,24-14-6 0,-24 0-39 16,24 0-3-16,0 0 19 16,0 0 4-16,0 0 15 15,0 0 12-15,0 0-11 16,0 0 33-16,0 0 56 0,21 0 33 15,-21 0 6-15,20 27 12 16,-10 6 3-16,1 4 9 16,-5 7-13-16,-2 3 5 0,-4-1 1 15,0 8-4-15,0 1-5 16,0 3-47-16,-4-4-37 0,1-6-24 15,3-3 9-15,0-4-34 16,0-6-3-16,3-5 14 0,-3-30-16 16,11 35-37-16,-11-35-74 15,20 33-88-15,-20-33-112 16,24 30-125-16,-24-30-305 15,27 28-395-15</inkml:trace>
        </inkml:traceGroup>
        <inkml:traceGroup>
          <inkml:annotationXML>
            <emma:emma xmlns:emma="http://www.w3.org/2003/04/emma" version="1.0">
              <emma:interpretation id="{EC50F81C-48DB-4A0B-860D-7EDEDBBF1E9A}" emma:medium="tactile" emma:mode="ink">
                <msink:context xmlns:msink="http://schemas.microsoft.com/ink/2010/main" type="inkWord" rotatedBoundingBox="8973,5589 10228,5591 10224,7669 8969,7667"/>
              </emma:interpretation>
            </emma:emma>
          </inkml:annotationXML>
          <inkml:trace contextRef="#ctx0" brushRef="#br0" timeOffset="-14289.63">5345 1451 427 0,'13'23'-29'15,"-13"-23"81"-15,0 0 195 16,0 0 155-16,11 21 60 16,-11-21-8-16,0 0-14 0,0 0-39 15,0 0-36-15,0 0-40 16,0 0-23-16,0 0-160 15,0 0-42-15,-24 9-72 0,0-9-2 16,7-2-5-16,-1-7-51 16,18 9-17-16,-17-28-9 0,14-7 11 15,6-7 11-15,11-2 16 16,7-2 7-16,2 8-8 15,5 13 13-15,-1 11-8 0,1 16 29 16,-1 24 4-16,4 16 49 16,-1 20-37-16,5 13-7 15,2 8 9-15,8 5 13 16,3-6-29-16,6-6-2 0,4-8-15 15,0-10-13-15,-6-12-111 16,-11-9-76-16,-7-9-76 0,-7-9-36 16,-27-19-171-16,21 7-488 15</inkml:trace>
          <inkml:trace contextRef="#ctx0" brushRef="#br0" timeOffset="-14086.83">5816 1112 2672 0,'-27'9'318'16,"-4"21"19"-16,-6 19-29 16,-4 16 2-16,-11 19-14 0,4 9-57 15,-6 11-41-15,6-2-95 16,-3 0-62-16,6-9-9 0,8-7-58 15,-1-7-250-15,11-12-216 16,-1-9-156-16,8-11-531 16</inkml:trace>
          <inkml:trace contextRef="#ctx0" brushRef="#br0" timeOffset="-3900.01">4938 787 2223 0,'13'-14'300'0,"-13"14"-11"16,21-5-51-16,-21 5 15 0,10 23 56 15,-10 19-59-15,-13 21-26 16,-11 27-24-16,-14 22 11 0,-3 20-31 15,3 21-67-15,4 17-50 16,7 9-21-16,13 4-25 16,18-2-48-16,23-9-1 15,24-16-2-15,24-22-147 0,14-18-231 16,14-18-153-16,3-24-412 15</inkml:trace>
        </inkml:traceGroup>
        <inkml:traceGroup>
          <inkml:annotationXML>
            <emma:emma xmlns:emma="http://www.w3.org/2003/04/emma" version="1.0">
              <emma:interpretation id="{D95378E4-E554-4B0E-8A82-D54F87233265}" emma:medium="tactile" emma:mode="ink">
                <msink:context xmlns:msink="http://schemas.microsoft.com/ink/2010/main" type="inkWord" rotatedBoundingBox="10973,5724 11611,5725 11609,6852 10971,6851"/>
              </emma:interpretation>
            </emma:emma>
          </inkml:annotationXML>
          <inkml:trace contextRef="#ctx0" brushRef="#br0" timeOffset="-12745.23">7146 1012 1504 0,'0'0'511'0,"-3"28"-31"16,-7 18-127-16,-8 15-80 15,-9 8-39-15,-4 8-24 0,1 6-35 16,-5 1-84-16,5 2-49 15,2-9-19-15,-2-3-5 16,2-4-43-16,4-8-95 0,0-4-104 16,0-2-130-16,-3-10-283 15,3-6-330-15</inkml:trace>
          <inkml:trace contextRef="#ctx0" brushRef="#br0" timeOffset="-12339.63">6873 954 626 0,'0'0'190'16,"-14"28"-27"-16,11 2-19 16,3-30-38-16,6 28-33 0,-6-28 11 15,14 28 52-15,-14-28-16 16,0 0-26-16,24 18-12 0,-24-18-34 15,0 0-19-15,24-14-5 16,-24 14-17-16,14-37 21 16,-11 2 40-16,-3 1 11 0,-3 3 91 15,-4 8 21-15,7 23-60 16,0 0-48-16,0 0-48 0,-27-9-35 15,6 18 10-15,0 10-5 16,21-19-26-16,-23 32 12 0,9-2-32 16,14-30-144-1,-4 38-284-15,4-11-397 0</inkml:trace>
          <inkml:trace contextRef="#ctx0" brushRef="#br0" timeOffset="-11965.23">7235 1943 2479 0,'0'0'123'16,"0"0"34"-16,0 0-36 0,0 0-36 16,0 0-25-16,0 0-27 15,21 5-16-15,6-10-12 0,0-4-13 16,-3-3 18-16,-3 5-4 15,-4 0 0-15,-17 7 20 16,14-14-13-16,-14 14 11 16,6-25 41-16,-6 4 13 0,-6 2 15 15,6 19 44-15,-14-18-14 16,14 18-63-16,-24-12-31 0,3 10-14 15,1 6-4-15,3 3-20 16,17-7-12-16,-21 17-105 0,21-17-125 16,0 0-145-16,-10 27-451 15</inkml:trace>
        </inkml:traceGroup>
        <inkml:traceGroup>
          <inkml:annotationXML>
            <emma:emma xmlns:emma="http://www.w3.org/2003/04/emma" version="1.0">
              <emma:interpretation id="{55D82CD7-A1C3-4DF9-8DA7-95A6D2C148AE}" emma:medium="tactile" emma:mode="ink">
                <msink:context xmlns:msink="http://schemas.microsoft.com/ink/2010/main" type="inkWord" rotatedBoundingBox="12501,5394 12948,5395 12946,6507 12499,6507"/>
              </emma:interpretation>
            </emma:emma>
          </inkml:annotationXML>
          <inkml:trace contextRef="#ctx0" brushRef="#br0" timeOffset="-10795.22">8281 1685 1696 0,'0'0'281'0,"0"0"114"16,0 0-84-16,0 0-98 0,0 0-59 15,0 0-10-15,0 0-50 16,0 0-40-16,28-28-1 0,-8 1 6 16,1-6-11-16,-1-2-18 15,4-9-8-15,-3-7-9 0,6-14-5 16,-3-9-2-16,-4-5 0 15,1 4-11-15,-4 10 9 16,-7 14 17-16,0 12 48 16,-3 9-1-16,-7 30 0 0,4-26-17 15,-4 26-30-15,0 0-15 16,0 0 6-16,0 0-4 15,-11 35-1-15,8 9 14 0,0 5 85 16,3 2 13-16,6 0-29 16,5-2-20-16,-1-5 13 0,4-2-20 15,3-7-13-15,0-5-21 16,3-5-6-16,-3-4-18 0,-17-21 2 15,24 21-4-15,-24-21-14 16,24 16-137-16,-10-6-114 16,-14-10-96-16,0 0-299 15,17-12-468-15</inkml:trace>
          <inkml:trace contextRef="#ctx0" brushRef="#br0" timeOffset="-10405.22">8599 573 1717 0,'0'0'173'0,"0"0"175"0,0 0-40 15,0 0-78-15,0 0-52 16,-3 26-22-16,3-26-48 0,7 25-26 16,-7-25-19-16,17 19-26 15,-17-19-5-15,0 0-19 0,0 0 16 16,0 0-6-16,13 11 39 15,-13-11 35-15,0 0-57 16,14-21 51-16,-14 21 119 16,7-25 4-16,-7 25 24 0,0 0-42 15,0 0-83-15,0 0-67 16,0 0-40-16,0 0-3 0,-21-9 1 15,21 9-73-15,0 0-239 16,0 0-108-16,0 0-16 16,0 0-5-16,0 0-514 0</inkml:trace>
        </inkml:traceGroup>
        <inkml:traceGroup>
          <inkml:annotationXML>
            <emma:emma xmlns:emma="http://www.w3.org/2003/04/emma" version="1.0">
              <emma:interpretation id="{2C925789-5D5D-4F20-B9F7-7C46433C5435}" emma:medium="tactile" emma:mode="ink">
                <msink:context xmlns:msink="http://schemas.microsoft.com/ink/2010/main" type="inkWord" rotatedBoundingBox="13997,5873 16581,5878 16580,6247 13997,6243"/>
              </emma:interpretation>
            </emma:emma>
          </inkml:annotationXML>
          <inkml:trace contextRef="#ctx0" brushRef="#br0" timeOffset="-5928.02">9888 1172 2215 0,'-27'-9'272'15,"27"9"28"-15,0 0-62 0,0 0-92 16,0 0-39-16,0 0 11 16,0 0 13-16,54-14 13 15,15 5-15-15,9-1-33 0,8 3-33 16,-4 3-31-16,-7 1-21 15,-10 1 4-15,-17-3-40 0,-14 5-132 16,-34 0-102 0,0 0-113-16,0 0-131 0,-24 35-153 15,-13 0 101-15,-18-2 80 16,-7 1 140-16,-6 1 139 0,-7-2 101 15,3-5 95-15,7-5 108 16,3-5 93-16,11-1 112 16,7-8 125-16,10-2 5 0,10-2-118 15,24-5-83-15,0 0-6 16,0 0-11-16,0 0-20 15,24 0-38-15,13-3-36 0,21-6 21 16,18-3-69-16,6 1-18 16,3-1-22-16,0 1-32 15,-13 1-74-15,-14 6-113 16,-17-1-181-16,-10 7-377 0,-31-2-307 15</inkml:trace>
          <inkml:trace contextRef="#ctx0" brushRef="#br0" timeOffset="-5569.21">11026 1077 1180 0,'0'0'352'0,"0"0"-2"15,-27-23-51-15,27 23-94 16,0 0 13-16,0 0 35 0,0 0-28 15,0 0 13-15,0 0-38 16,34 4-22-16,11-1-1 0,6-1-2 16,4 0-50-1,3 3 1-15,7-5-48 0,0 2-45 16,-4-2 1-16,-3 0-38 15,-6-2 4-15,-11 2-58 0,-14 0-147 16,-27 0-133-16,0 0-153 16,0 0-203-16,0 0-228 15</inkml:trace>
          <inkml:trace contextRef="#ctx0" brushRef="#br0" timeOffset="-5366.41">11098 1346 2348 0,'0'0'351'16,"0"0"-57"-16,0 0-38 15,0 0-40-15,0 0 19 0,0 0-16 16,52-25-79-16,12 6-68 16,5 1-36-16,9 4-2 15,1-3-31-15,0 6-77 0,-4-3-156 16,-3 5-136-16,-7 6-238 15,-14-1-364-15</inkml:trace>
          <inkml:trace contextRef="#ctx0" brushRef="#br0" timeOffset="-5023.21">12124 1219 2346 0,'0'0'246'0,"0"0"-17"15,0 0-37-15,-34 9-88 0,34-9-33 16,0 0-4-16,-21 37-23 16,21-37 4-16,7 33-8 15,-7-33-21-15,38 23-9 16,3-9-4-16,0-12-6 0,0-7-3 15,-4-2 15-15,-3-7-12 16,-3-6-3-16,-31 20 18 0,17-52-23 16,-10 6 14-16,-14 4 148 15,-6 7-6-15,13 35-71 16,-35-30-30-16,-2 16-24 0,-1 12-15 15,1 11 5-15,-4 8-13 16,10-1-52-16,4 2-202 16,27-18-271-16,0 0-466 15</inkml:trace>
        </inkml:traceGroup>
      </inkml:traceGroup>
    </inkml:traceGroup>
    <inkml:traceGroup>
      <inkml:annotationXML>
        <emma:emma xmlns:emma="http://www.w3.org/2003/04/emma" version="1.0">
          <emma:interpretation id="{86CDED50-4032-488D-BB59-62F3EC96A04C}" emma:medium="tactile" emma:mode="ink">
            <msink:context xmlns:msink="http://schemas.microsoft.com/ink/2010/main" type="paragraph" rotatedBoundingBox="10668,7092 19017,7110 19010,10466 10660,104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BBD661-CE05-43FA-A5FA-736C9F7A61E9}" emma:medium="tactile" emma:mode="ink">
              <msink:context xmlns:msink="http://schemas.microsoft.com/ink/2010/main" type="line" rotatedBoundingBox="10668,7092 19017,7110 19014,8787 10664,8769"/>
            </emma:interpretation>
          </emma:emma>
        </inkml:annotationXML>
        <inkml:traceGroup>
          <inkml:annotationXML>
            <emma:emma xmlns:emma="http://www.w3.org/2003/04/emma" version="1.0">
              <emma:interpretation id="{BE0DD5D0-7E72-407C-8318-DB605F6E54AA}" emma:medium="tactile" emma:mode="ink">
                <msink:context xmlns:msink="http://schemas.microsoft.com/ink/2010/main" type="inkWord" rotatedBoundingBox="10668,7092 13416,7098 13413,8392 10665,8386"/>
              </emma:interpretation>
            </emma:emma>
          </inkml:annotationXML>
          <inkml:trace contextRef="#ctx0" brushRef="#br0" timeOffset="15288.02">7427 3090 814 0,'-7'-25'174'0,"0"4"12"16,-3 4-44-16,-11 1 3 0,1 5 5 15,-8 4-69-15,-2 2-22 16,-5 10-9-16,-2 8-14 16,-4 13 70-16,0 14 26 0,0 8-6 15,3 8-22-15,4 4-38 16,6-2-22-16,8-2-32 0,10-5-3 15,3-4-6-15,17-8 13 16,7-6-10-16,14-8-10 0,13-9-30 16,11-11-56-16,7-5-73 15,6-7-53-15,11-7-79 0,-1-4-28 16,1-6 32-1,-4-1 62-15,-6-5 12 0,-11-3 112 16,-7-2 40-16,-13 3 24 16,-11 2 34-16,-7 2 16 0,-6 2 100 15,-7 3 20-15,-11 4 14 16,4 19 17-16,-17-18 65 0,-7 9-6 15,4 6-42-15,-7 10-35 16,-1 9-32-16,1 10-6 16,3 7-33-16,3 4-25 0,4-3-21 15,7 4 0-15,3-6-14 16,11-2 5-16,6-2-1 15,7-5-7-15,7-6-8 0,7-6 0 16,0-4-10-16,-1-9 21 16,1-5-6-16,-4-2 14 0,1-10-11 15,-8-4 2-15,-3-10-5 16,-3-11-1-16,-7-7-2 0,-4-7-7 15,-6 0 145-15,-4 7 29 16,0 9-28-16,-3 7-64 16,0 10-41-16,-4 11-17 0,0 14-6 15,-6 12-18-15,3 6-7 16,-4 8 4-16,8 4-40 15,6-2-220-15,3 2-235 0,15-5-57 16,2-6 68-16</inkml:trace>
          <inkml:trace contextRef="#ctx0" brushRef="#br0" timeOffset="15662.42">8271 2962 1895 0,'0'0'141'0,"0"0"76"16,0 0 68-16,0 0-100 15,-3 31-92-15,-4 3-38 0,3-1-43 16,-3 2 11-16,7-3-21 16,0-2 14-16,7-2-16 0,7-7 14 15,3-5-5-15,4-2-2 16,-1-4-7-16,4-8 10 0,0-7-13 15,-7-6 16-15,4-8-19 16,-4-6 10-16,-4-10-2 0,1-9-11 16,-4-3 27-16,1 3-14 15,-8 9 116-15,0 10-34 0,-3 25-32 16,4-21-34-1,-4 21 2-15,0 0 75 0,-4 46-46 16,4 8-16-16,-3 1-24 16,6 3 1-16,4 0-12 0,0-2 11 15,7-5-20-15,3-4 15 16,3-8-17-16,1-4-109 0,-1-7-168 15,1-7-252-15,3-12-217 16,3-11 23-16</inkml:trace>
          <inkml:trace contextRef="#ctx0" brushRef="#br0" timeOffset="16036.82">9044 2635 2613 0,'3'-26'213'0,"-3"26"-47"0,0 0-21 15,0 0 75-15,0 0 33 16,0 38-99-16,0 10-76 0,0 13-28 15,0 11-38-15,3 4 6 16,1 8-25-16,6 2 10 0,0-3-6 16,1-1 3-16,-1-8-26 15,4-11-152-15,-8-15-109 0,1-8-89 16,-3-15-119-16,-4-25-159 15,0 0 96-15,0 0 181 16,-14-25 159-16,-3-12 106 0,0-10 119 16,-11-1 182-16,1-1 152 15,-4 7 72-15,1 5-10 0,-1 9 19 16,3 5-48-16,8 7-51 15,20 16-91-15,-21-14-71 16,21 14-35-16,0 0-58 0,0 0-9 16,18-24-42-16,12 6 2 15,18-3-14-15,7 2-104 0,3-4-175 16,4 2-305-16,2 0-420 15</inkml:trace>
          <inkml:trace contextRef="#ctx0" brushRef="#br2" timeOffset="55551.69">6708 2271 842 0,'0'0'234'0,"0"0"-16"15,0 0-37-15,0 0-19 0,0 0-43 16,0 0 16-16,0 0-71 15,0 0-29-15,0 0 3 0,0 0-27 16,0 0-5-16,0 0-6 16,-24 2 0-16,3 5 8 0,1 7-8 15,-4 5-5-15,0 2 0 16,4 7 38-16,-1 4 63 15,4 5 33-15,4 3-14 0,2-1-20 16,5 3-12-16,2 0 1 16,8-2-11-16,-1-3-23 15,4 0-12-15,0-7-3 0,-1-4-33 16,-2-5 19-16,-1-2-11 15,1-5 9-15,-4-14 9 16,0 18-1-16,0-18-4 0,-14 21-7 16,-3-2-20-16,0-10 16 15,17-9 0-15,-17 12-2 0,17-12-15 16,-21-3 2-16,21 3 11 15,0 0-5-15,-6-25-12 0,9 4-7 16,7 2 19-16,-10 19 0 16,24-14-7-16,0 10 11 15,0 4 38-15,-4 9 21 0,1 7 17 16,-4 5 9-16,0 7-13 15,-3 2 17-15,-1 8 15 0,1 1-11 16,-4 3 17-16,-3 0 12 16,0 4 15-16,0-1 0 0,-4 1 6 15,0-4-47-15,4 2 10 16,0-7-22-16,-4 1 3 0,4-8-33 15,-3-7-30-15,2-2-9 16,-6-21-61-16,7 23-37 16,-7-23-92-16,0 0-90 15,7 19-100-15,-7-19-116 0,0 0-300 16,0 0-307-16</inkml:trace>
        </inkml:traceGroup>
        <inkml:traceGroup>
          <inkml:annotationXML>
            <emma:emma xmlns:emma="http://www.w3.org/2003/04/emma" version="1.0">
              <emma:interpretation id="{51CBF0EA-9D0F-4A5B-A372-5AB9555AEAB3}" emma:medium="tactile" emma:mode="ink">
                <msink:context xmlns:msink="http://schemas.microsoft.com/ink/2010/main" type="inkWord" rotatedBoundingBox="13974,7406 14858,7408 14855,8753 13971,8751"/>
              </emma:interpretation>
            </emma:emma>
          </inkml:annotationXML>
          <inkml:trace contextRef="#ctx0" brushRef="#br0" timeOffset="16770.02">10247 2626 1077 0,'0'0'283'0,"0"0"0"16,0 0-36-16,0 0-68 16,0 0-53-16,0 0 195 0,0 0-43 15,0 39-74-15,-10 15-47 16,-14 11-21-16,-10 4-27 0,-7 8-36 15,-11 2-36-15,-2 0-28 16,-4-3-5-16,3-8-8 0,7-8 4 16,10-13-3-16,8-13 7 15,6-8 3-15,7-8-2 0,17-18-8 16,0 0 3-1,-7 21 10-15,14 0-17 0,13 2 11 16,11 3 7-16,6 9-5 16,8 4 5-16,3 5-11 0,6 3 2 15,1 2-2-15,-4-3 0 16,1-2 6-16,-8-4-13 0,-6-8-204 15,-11-4-218-15,-27-28-220 16,27 19-176-16</inkml:trace>
          <inkml:trace contextRef="#ctx0" brushRef="#br0" timeOffset="17175.63">10640 2621 1811 0,'0'0'306'0,"-3"-35"-66"15,3 35-88-15,0 0-70 16,0 0 52-16,0 0 92 15,-14 37-60-15,0 14-33 0,-6 12-1 16,-4 9 8-16,-7 9-37 16,-6 3-24-16,-11 0-50 0,-4-5-6 15,-2-8-20-15,-4-5-3 16,6-13 8-16,8-11 0 15,6-12-12-15,11-7 7 0,10-7-3 16,17-16-4-16,-17 17 9 16,17-17-12-16,0 0 16 0,7 27-14 15,13 4 23-15,7-1-18 16,11 5 21-16,6 0-28 15,4 2 12-15,4 2-5 0,2-4-9 16,1 2-228-16,3 0-126 16,0-2-422-16,4-2-279 15</inkml:trace>
        </inkml:traceGroup>
        <inkml:traceGroup>
          <inkml:annotationXML>
            <emma:emma xmlns:emma="http://www.w3.org/2003/04/emma" version="1.0">
              <emma:interpretation id="{9613249C-C14A-4128-8476-0F60E1279C59}" emma:medium="tactile" emma:mode="ink">
                <msink:context xmlns:msink="http://schemas.microsoft.com/ink/2010/main" type="inkWord" rotatedBoundingBox="15474,7166 18244,7172 18240,8677 15471,8671"/>
              </emma:interpretation>
            </emma:emma>
          </inkml:annotationXML>
          <inkml:trace contextRef="#ctx0" brushRef="#br0" timeOffset="20467.23">13990 2519 1626 0,'0'0'90'0,"0"0"23"0,0 0 232 16,0 0-47-16,-13 32-105 15,13 1-22-15,7 2-32 16,-1 0 0-16,1-3-37 0,0-2-33 16,0 0-12-16,0-4-32 15,-4 0-25-15,-3-26 21 0,4 25-28 16,-4-25-29-1,0 0-127-15,0 0-132 0,0 0-139 16,0 0 0-16,0 0 73 16,0 0 98-16,0 0 41 15,-28-35 80-15,8-2 53 0,6-2 54 16,0 1 54-16,8-1 112 15,-1 4 96-15,0 3 48 0,7 32 31 16,-7-33-6-16,7 33-85 16,0 0-83-16,0 0-69 15,0 0-19-15,0 0-30 0,0 0-14 16,0 0 129-16,0 0-30 15,0 0-49-15,-7 44-4 16,0-2-27-16,4-2-19 16,3 1 15-16,3-1-15 0,1-1-286 15,-1-2-533-15</inkml:trace>
          <inkml:trace contextRef="#ctx0" brushRef="#br1" timeOffset="-79931.32">13427 2349 1798 0,'0'0'419'15,"0"0"-76"-15,0 0-58 16,0 0-76-16,0 0-56 16,0 0-3-16,0 0-13 15,0 0 16-15,0 0 158 16,0 0-14-16,0 0-3 0,32 64-21 15,-16 12 186-15,5 8-92 16,-5 0-76-16,0 8-88 0,0 0-110 16,5-4-57-16,-5-4 1 15,0-9-22-15,-5-3-10 16,0-8-12-16,-11-64-269 0,16 76-474 15,-16-76-33-15,5 64 54 16,-5-64-159-16,0 0-214 16</inkml:trace>
          <inkml:trace contextRef="#ctx0" brushRef="#br1" timeOffset="-79588.12">13389 3344 1525 0,'0'0'273'0,"-42"-12"-45"16,42 12-89-16,0 0-54 16,0 0-36-16,-38-32-31 0,38 32-3 15,0 0-26-15,-16-52 14 16,16 52-3-16,0-48-17 15,0 48 31-15,0 0-11 0,0 0-3 16,0 0 76-16,0 0 61 16,38 4 73-16,-38-4 9 15,0 0-32-15,26 60 1 0,-10-12-37 16,-16-48 17-16,0 64-9 15,0-64-53-15,-10 68-43 0,10-68-33 16,-38 64-15 0,38-64-11-16,-48 48-196 0,6-20-182 15,42-28-251-15,-48 8-378 16</inkml:trace>
          <inkml:trace contextRef="#ctx0" brushRef="#br1" timeOffset="-79057.72">13086 2477 1603 0,'0'0'286'0,"0"0"-103"16,0 0-67-16,0 0 12 15,0 0 63-15,0 0-14 16,5 56-10-16,0 0 6 0,-5 12-1 15,6 8-5-15,4 4 0 16,-4 4-30-16,4-4-26 16,1 3-14-16,-1-3 8 15,1-4-43-15,0-4-14 0,-6-4-24 16,-5-8-15-16,5-4 2 15,-5-56-2-15,0 68-5 16,0-68 14-16,-10 72-7 0,10-72-7 16,-22 60 26-16,22-60-30 15,0 0 0-15,-42 48 8 0,42-48-16 16,-53 8 1-16,53-8 7 15,-54-28-18-15,6-12 18 16,11-12-38-16,10-8-12 16,6-4 38-16,10 0-1 15,6 4-8-15,5 8 24 0,11 4-6 16,-11 48-10-16,32-60 22 15,-32 60-19-15,42-52-6 0,-10 16-143 16,-32 36-147-16,0 0-135 16,0 0-311-16,27-48-242 15</inkml:trace>
          <inkml:trace contextRef="#ctx0" brushRef="#br0" timeOffset="17721.63">11293 2609 1729 0,'0'0'229'0,"17"-27"-7"16,-17 27 144-16,0 0-90 0,10 32-72 16,-3 3-69-16,0 9-38 15,0 2-20-15,-4 1-37 0,1-3-19 16,-1 0-9-16,1-7-12 15,-4-2 0-15,-4-9 2 16,4-5-29-16,0-21-74 0,0 0-136 16,0 0-90-16,0 0 84 15,0 0 92-15,-17-42 77 16,10-5 12-16,0-6 15 15,1-5 59-15,2 2 12 0,-3 7 122 16,4 12 61-16,0 7-33 16,3 30-55-16,0 0-37 15,-7-25-29-15,7 25-17 0,0 0 99 16,0 0-65-16,-17 34-34 15,6 1-8-15,5 2-23 0,6 0-5 16,6 5 8-16,1-2-181 16,10 4-474-16,7-5-466 15</inkml:trace>
          <inkml:trace contextRef="#ctx0" brushRef="#br1" timeOffset="-78449.32">12712 2961 1304 0,'0'0'232'0,"0"0"96"0,0 0-30 15,0 0-42-15,0 0-63 16,-16 44-18-16,6-4-58 15,10-40-71-15,-11 55-18 0,11-55-1 16,-11 52-18 0,11-52-13-16,0 0 16 0,0 0-12 15,0 0-40-15,0 0-41 16,0 0-26-16,0 0-13 0,0 0-31 15,-37-24 63-15,37 24 50 16,0 0 9-16,-37-48 20 16,37 48 3-16,0 0 10 0,0 0 47 15,0 0 33-15,-43 0-9 16,43 0 53-16,0 0 1 15,-42 48-41-15,42-48-13 0,-32 56-9 16,32-56-17-16,0 0 4 16,-38 48-35-16,38-48-5 15,0 0 4-15,0 0-17 16,-42 24 6-16,42-24-18 0,0 0-11 15,0 0 14-15,-38-36-1 16,38 36 6-16,0 0 11 0,-37-40-7 16,37 40 100-16,-43-24 38 15,6 20 42-15,0 8 16 16,-6 4-5-16,43-8 9 0,-58 12-53 15,15 0-66-15,-5-4-25 16,11-4-13-16,37-4 10 16,-54 0-39-16,12-8-3 15,42 8-11-15,-32-24 5 0,32 24-22 16,-27-48-67-16,16-8-180 15,17-3-116-15,4-13-60 16,17 0-201-16,10 4-394 0</inkml:trace>
          <inkml:trace contextRef="#ctx0" brushRef="#br1" timeOffset="-78043.72">12254 3772 3502 0,'0'0'281'16,"0"0"60"-16,0 0 13 15,0 0-153-15,0 0-93 0,48 56-24 16,0-32-131-16,0-28-391 16,0-12-242-16,0-16-564 15</inkml:trace>
          <inkml:trace contextRef="#ctx0" brushRef="#br1" timeOffset="-78262.12">12451 2861 2769 0,'32'24'340'0,"-32"-24"-74"16,38 12-110-16,-12-8-71 16,6-8-52-16,6 0-45 15,-12 8-270-15,-26-4-490 0,43 4-449 16</inkml:trace>
          <inkml:trace contextRef="#ctx0" brushRef="#br1" timeOffset="-77809.72">12020 2417 3130 0,'0'0'177'0,"26"44"-3"16,12-24-34-16,9-8-80 15,7-12-33-15,10-8-67 16,0 0-345-16,5-8-588 0</inkml:trace>
        </inkml:traceGroup>
        <inkml:traceGroup>
          <inkml:annotationXML>
            <emma:emma xmlns:emma="http://www.w3.org/2003/04/emma" version="1.0">
              <emma:interpretation id="{D93C5F9E-1BD8-42B9-9700-9C4FCC27E4D5}" emma:medium="tactile" emma:mode="ink">
                <msink:context xmlns:msink="http://schemas.microsoft.com/ink/2010/main" type="inkWord" rotatedBoundingBox="18774,7948 19016,7949 19014,8787 18773,8787"/>
              </emma:interpretation>
            </emma:emma>
          </inkml:annotationXML>
          <inkml:trace contextRef="#ctx0" brushRef="#br0" timeOffset="21886.83">14797 3589 811 0,'0'0'241'16,"0"0"89"-16,0 0 40 0,0 0-13 15,0 0-27-15,0 0-46 16,0 0-64-16,0 0-21 16,0 0-33-16,0 0-61 0,0 0-30 15,-27 14-34-15,6-7-15 16,21-7-3-16,0 0-23 15,-20 5 13-15,20-5-13 0,0 0-31 16,0 0-14-16,0 0 6 16,0 0 31-16,20-23-9 0,-20 23 4 15,24-5 13-15,-24 5-7 16,0 0 27-16,0 42 18 15,-6 0 18-15,-15-3-5 16,-3 5-31-16,-3-2-7 0,-1 2-2 16,1-4 2-16,3-6-48 15,0-6-241-15,24-28-524 16,-37 23-389-16</inkml:trace>
          <inkml:trace contextRef="#ctx0" brushRef="#br0" timeOffset="22089.63">14712 3127 3151 0,'0'0'236'15,"0"0"39"-15,0 0-32 0,0 0-51 16,0 0-86-16,0 0-30 15,0 0-51-15,0 0-22 16,0 0-119-16,0 0-310 0,0 0-358 16,0 0-501-16</inkml:trace>
        </inkml:traceGroup>
      </inkml:traceGroup>
      <inkml:traceGroup>
        <inkml:annotationXML>
          <emma:emma xmlns:emma="http://www.w3.org/2003/04/emma" version="1.0">
            <emma:interpretation id="{71934A63-8C0C-42AA-94F5-C7B56E497CDD}" emma:medium="tactile" emma:mode="ink">
              <msink:context xmlns:msink="http://schemas.microsoft.com/ink/2010/main" type="line" rotatedBoundingBox="11607,9195 14967,9464 14882,10527 11522,10258"/>
            </emma:interpretation>
          </emma:emma>
        </inkml:annotationXML>
        <inkml:traceGroup>
          <inkml:annotationXML>
            <emma:emma xmlns:emma="http://www.w3.org/2003/04/emma" version="1.0">
              <emma:interpretation id="{0D5EEB80-93FA-41BE-B400-AEEB15FBEDFD}" emma:medium="tactile" emma:mode="ink">
                <msink:context xmlns:msink="http://schemas.microsoft.com/ink/2010/main" type="inkWord" rotatedBoundingBox="11607,9195 14165,9400 14080,10463 11522,10258"/>
              </emma:interpretation>
            </emma:emma>
          </inkml:annotationXML>
          <inkml:trace contextRef="#ctx0" brushRef="#br1" timeOffset="-92177.34">7473 4783 249 0,'0'0'-11'0,"0"0"48"15,0 0-7-15,0 0 46 0,0 0 28 16,0 0 53-1,0 0 22-15,0 0 49 0,0 0-8 16,0 0-40-16,0 0 24 16,0 0 86-16,27-8-50 0,0 0-63 15,-1 0-56-15,6-8-44 16,0 0-13-16,5-4-26 0,-5 0-23 15,0-4-9-15,-32 24-10 16,38-40 4-16,-38 40 19 16,37-43-9-16,-37 43 1 0,21-52-14 15,-10 12-1-15,-11 40 4 16,0-40 4-16,0 40 0 15,0 0-17-15,-37-28 4 0,-6 20-10 16,6 16 24-16,-11 4 4 16,10 12-9-16,-4-4-9 15,-1 4-5-15,6 4 14 0,5 0 5 16,0 3 1-16,32-31 0 15,-32 36-16-15,16-4 10 0,16-32 0 16,-16 44 16-16,5-12-1 16,11-32-2-16,16 40 19 15,16-8-6-15,6-4 9 0,10-4 18 16,15 4 42-16,1 4 9 15,6 0-32-15,-1 0-34 16,0-4-18-16,-10 4-9 0,-6 0-5 16,-10 0 2-16,-6-4-1 15,-37-28 5-15,27 40 37 16,-16-8 6-16,-11-32-33 0,0 44-6 15,0-44-7-15,-16 36-9 16,16-36-8-16,-38 28 10 0,1-16-2 16,-6-4-7-16,1-12-19 15,-1-8-56-15,-5-4 8 0,0-8 28 16,5-4 9-1,6 0 28-15,5 0 9 0,5 4-9 16,27 24 17-16,0 0-8 16,-26-28-5-16,26 28 14 0,0 0-9 15,0 0-4-15,0 0 9 16,0 0-14-16,0 0 11 0,0 0 5 15,0 0-20-15,0 0 20 16,0 0 0-16,0 0 90 16,0 0-15-16,0 0-17 0,-11 36 25 15,11-36 4-15,-5 48-13 16,-1-16-27-16,1 4-27 15,5-36-16-15,-21 44-2 0,-6-16 0 16,1-4 1-16,-6 0-10 16,32-24-18-16,-32 20-133 0,5-8-111 15,27-12-122-15,0 0-317 16,-21-4-240-16</inkml:trace>
          <inkml:trace contextRef="#ctx0" brushRef="#br1" timeOffset="-91288.14">8539 5255 1401 0,'0'0'328'0,"0"0"-37"0,0 0-57 16,0 0-62-16,0 0-45 15,0 0 111-15,0 0-20 16,0 0-66-16,37-4-34 0,1 0-12 16,10-8 7-16,0 0-8 15,5 4-35-15,0 0-5 0,1 4 3 16,-12-4 16-16,1 8-24 15,-6 0-36-15,-5 0-3 16,-32 0 2-16,38 0 4 0,-38 0 5 16,0 0 6-16,0 0-1 15,26 0-14-15,-26 0-6 0,0 0-2 16,0 0-20-16,0 0-7 15,0 0-35-15,27 0-259 16,-27 0-256-16,0 0-479 0</inkml:trace>
          <inkml:trace contextRef="#ctx0" brushRef="#br1" timeOffset="-91600.14">8555 4955 1069 0,'0'0'250'16,"0"0"39"-16,0 0-26 16,0 0-69-16,0 0-50 0,0 0-12 15,0 0 52-15,0 0 65 16,0 0-43-16,0 0-50 15,0 0-40-15,37 24-10 16,6-16 18-16,10-8-37 0,1-4-30 16,4 0-23-16,1-8-5 15,0 8-9-15,-11-4-14 0,-6 4-2 16,-10-4-4-16,-32 8 9 15,0 0-9-15,32 0 7 0,-32 0-17 16,0 0-9-16,0 0-90 16,0 0-77-16,0 0-74 0,0 0-91 15,-32 28-96-15,32-28-133 16,-37 28 5-16,5-4 109 15</inkml:trace>
          <inkml:trace contextRef="#ctx0" brushRef="#br1" timeOffset="-87840.53">9520 4975 1016 0,'0'0'278'0,"0"0"-54"15,0 0-14-15,0 0-77 16,0 0-38-16,0 0-19 16,0 0 8-16,37-20 68 0,-5-12-74 15,0 0-42-15,0-8-1 16,0 0-35-16,0-8 15 15,-5-4-8-15,-1 0-23 0,1 4 31 16,-27 48 20-16,21-43 7 16,-21 43 8-16,0 0-5 0,0 0-22 15,0 0-1-15,0 0-9 16,0 0 32-16,0 0-10 15,-10 51-27-15,-1 1 11 0,0 0-4 16,1 4-4 0,10 4 21-16,-6-4 1 0,12 4 15 15,-1 0 14-15,0 0 3 16,6-8 7-16,0 4 6 0,5-8-15 15,-6-4-28-15,6-4 6 16,-16-40-12-16,16 44-18 16,-16-44 5-16,0 0-16 0,0 0 9 15,0 0-7-15,16 40-11 16,-16-40 18-16,0 0-9 0,0 0 0 15,0 0 5-15,0 0-14 16,0 0 12-16,0 0 0 16,0 0-7-16,0 0 6 15,0 0-17-15,0 0-111 16,0 0-244-16,0 0-441 0</inkml:trace>
        </inkml:traceGroup>
        <inkml:traceGroup>
          <inkml:annotationXML>
            <emma:emma xmlns:emma="http://www.w3.org/2003/04/emma" version="1.0">
              <emma:interpretation id="{95CD488C-DDB1-4D9A-810C-BF8B67E1531F}" emma:medium="tactile" emma:mode="ink">
                <msink:context xmlns:msink="http://schemas.microsoft.com/ink/2010/main" type="inkWord" rotatedBoundingBox="14774,9493 14964,9509 14886,10472 14697,10457"/>
              </emma:interpretation>
            </emma:emma>
          </inkml:annotationXML>
          <inkml:trace contextRef="#ctx0" brushRef="#br1" timeOffset="-87372.53">10618 5191 895 0,'21'48'329'0,"-21"-48"13"16,11 44-6-16,-11-44-54 15,-6 44-66-15,6-44-37 16,0 0-51-16,-21 40-54 16,21-40-23-16,0 0-28 15,-42 28-23-15,42-28 20 0,-38 12-11 16,38-12-12-16,-26-12 9 15,26 12-20-15,0 0 4 0,-6-48 14 16,12 8-14-16,-6 40 5 16,32-36 10-16,-6 16-12 15,-26 20 7-15,37 0 2 0,-37 0-6 16,32 36 77-16,-32-36 37 15,6 60 4-15,-6-8 3 0,-16-4-35 16,0-4-30 0,-5-4-5-16,21-40-25 0,-43 48-22 15,11-16-5-15,32-32-153 16,-43 24-274-16,43-24-412 15</inkml:trace>
          <inkml:trace contextRef="#ctx0" brushRef="#br1" timeOffset="-87013.73">10682 4687 1898 0,'0'0'233'16,"0"0"-27"-16,0 0-80 16,0 0 39-16,0 0-42 0,32 0-66 15,-32 0 16-15,32 0 3 16,-32 0 23-16,0 0 44 0,0 0 5 15,0 0 19-15,0 0-22 16,0 0-80-16,0 0 34 16,0 0-18-16,0 0-43 15,0 0-8-15,0 0-19 0,0 0 9 16,0 0-10-16,-27 44-10 15,27-44 6-15,-21 52-14 16,21-52-17-16,-22 44-271 0,22-44-304 16,0 0-482-16</inkml:trace>
        </inkml:traceGroup>
      </inkml:traceGroup>
    </inkml:traceGroup>
    <inkml:traceGroup>
      <inkml:annotationXML>
        <emma:emma xmlns:emma="http://www.w3.org/2003/04/emma" version="1.0">
          <emma:interpretation id="{ED8787E5-3541-4593-BC48-0A9C735AB32C}" emma:medium="tactile" emma:mode="ink">
            <msink:context xmlns:msink="http://schemas.microsoft.com/ink/2010/main" type="paragraph" rotatedBoundingBox="6614,11221 15106,10341 15280,12023 6788,129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167F4D-99D8-4022-8D94-7481E04C091A}" emma:medium="tactile" emma:mode="ink">
              <msink:context xmlns:msink="http://schemas.microsoft.com/ink/2010/main" type="line" rotatedBoundingBox="6614,11221 15106,10341 15280,12023 6788,12903"/>
            </emma:interpretation>
          </emma:emma>
        </inkml:annotationXML>
        <inkml:traceGroup>
          <inkml:annotationXML>
            <emma:emma xmlns:emma="http://www.w3.org/2003/04/emma" version="1.0">
              <emma:interpretation id="{415D4102-0D25-4A57-9D97-02794DDD6FA4}" emma:medium="tactile" emma:mode="ink">
                <msink:context xmlns:msink="http://schemas.microsoft.com/ink/2010/main" type="inkWord" rotatedBoundingBox="6614,11221 6904,11191 7049,12589 6759,12620"/>
              </emma:interpretation>
            </emma:emma>
          </inkml:annotationXML>
          <inkml:trace contextRef="#ctx0" brushRef="#br2" timeOffset="76642.93">2596 6379 419 0,'0'0'137'0,"0"0"34"0,0 0 2 16,0 0 33-16,0 0 31 16,0 0-9-16,0 0-22 0,0 0-67 15,0 0-52-15,0 0 11 16,0 0 0-16,0 0-50 15,0 0-14-15,0 0 5 0,0 0-47 16,0 0 31-16,0 0-38 16,0 0 26-16,0 0-21 0,0 0 14 15,0 0-9-15,0 0-2 0,0 0 96 16,0 0 17-16,0 0 8 15,0 23 23-15,4 7 13 0,3 12 0 16,-4 9-7-16,1 7-36 16,2 5-38-16,1 0-16 0,4-3 3 15,-1 0-23-15,4-6-10 16,-4-3-13-16,4-7 6 15,-4-9-11-15,0-10-1 0,0-6-4 16,-10-19 3-16,0 0 1 0,11 7-14 16,-11-7-43-16,13-30-38 15,-6-5-26-15,-7-5-10 0,-3 6 54 16,-4-1 35-16,-3 5 10 0,-4 6 17 15,14 24-4-15,-27-16-8 16,3 14 56-16,0 13 58 0,0 13 24 16,-1 11-30-16,1 9 4 0,4 4 27 15,6 13-24-15,7 4-15 16,0 7-13-16,4-3-14 15,6 6 22-15,4-6-26 0,0-4-12 16,3-2-13-16,-3-3-17 16,0-4-4-16,-3-5-97 0,-4-9-127 15,-7-3-153-15,-4-8-341 0,11-31-505 16</inkml:trace>
        </inkml:traceGroup>
        <inkml:traceGroup>
          <inkml:annotationXML>
            <emma:emma xmlns:emma="http://www.w3.org/2003/04/emma" version="1.0">
              <emma:interpretation id="{45F6E0B8-85AA-4F94-9533-C5E502C31F40}" emma:medium="tactile" emma:mode="ink">
                <msink:context xmlns:msink="http://schemas.microsoft.com/ink/2010/main" type="inkWord" rotatedBoundingBox="10999,11088 11229,11064 11370,12429 11141,12452"/>
              </emma:interpretation>
            </emma:emma>
          </inkml:annotationXML>
          <inkml:trace contextRef="#ctx0" brushRef="#br2" timeOffset="-47935.66">6802 6462 1143 0,'0'0'205'15,"0"0"-43"-15,0-40-3 16,0 40-63-16,0 0-19 0,0-40 19 15,0 40-55-15,5-40-10 16,-5 40-5-16,0 0-13 16,27-40-2-16,-27 40 20 0,32-32-1 15,-32 32 2-15,37-16 93 16,-10 16-19-16,-27 0-37 15,26 20-30-15,-26-20-16 16,16 48 16-16,-10 0-16 0,-1 8-8 16,-10 0-1-16,-1 12-11 15,1-4-3-15,5 0 20 0,0-4 6 16,0-8 21-16,5 0 12 15,6-8 10-15,0-12-33 16,-1-4 10-16,-10-28 2 0,16 20 11 16,-16-20-30-16,27-4-19 15,-27 4 11-15,0 0-3 16,21-32-6-16,-21 32 26 0,11-36 25 15,-11 36-12-15,0 0-35 16,0 0 2-16,0 0-14 0,0 0-15 16,0 0 4-16,-22 44 15 15,1 4-15-15,5 12 24 0,0 4 51 16,6 0 12-16,4 4 4 15,1-4-25-15,10-4-14 0,1 0-16 16,-1-12-16-16,11-4-13 16,-5-4-26-16,-1-12 26 0,-10-28-283 15,11 32-140 1,-11-32-159-16,0 0-182 0</inkml:trace>
        </inkml:traceGroup>
        <inkml:traceGroup>
          <inkml:annotationXML>
            <emma:emma xmlns:emma="http://www.w3.org/2003/04/emma" version="1.0">
              <emma:interpretation id="{4F829244-BABA-4DE8-8CB3-14C7227D7B2C}" emma:medium="tactile" emma:mode="ink">
                <msink:context xmlns:msink="http://schemas.microsoft.com/ink/2010/main" type="inkWord" rotatedBoundingBox="11942,10785 15117,10455 15220,11444 12044,11773"/>
              </emma:interpretation>
            </emma:emma>
          </inkml:annotationXML>
          <inkml:trace contextRef="#ctx0" brushRef="#br0" timeOffset="-52210.07">7740 5991 1307 0,'0'0'412'0,"0"0"-4"15,0 0-63-15,-16-28-108 16,16 28-76-16,0 0 25 16,0 0 17-16,0 0-38 0,5 40-47 15,6 4-19-15,-1 15 28 16,6 1-58-16,-5 4-46 0,0-4-11 15,-1 0-1-15,-4 0-15 16,4-12 0-16,1-8 4 16,-6-8 0-16,-5-32 3 0,0 28 5 15,0-28 10-15,0 0 12 16,0 0-3-16,0 0-27 15,0 0-17-15,6-68 11 16,-1-16-8-16,6-4-4 0,-1-4 8 16,6 8-9-16,11 17 19 15,0 15-8-15,-1 16 1 0,12 12 11 16,-1 16-11-16,0 16 2 15,-5 0-1-15,0 12-2 0,-32-20 8 16,27 44-9-16,-11 0 9 16,-11 3 0-16,-5-3 2 15,-5 0 12-15,-11-4-19 16,16-40 13-16,-38 52-12 0,1-12 4 15,5-12 3-15,0-8-42 16,6-12-7-16,-6 0-39 16,32-8 17-16,-32-4 20 0,32 4-16 15,-22-12-25-15,22 12-61 16,0 0-127-16,0 0-261 0,0 0-261 15</inkml:trace>
          <inkml:trace contextRef="#ctx0" brushRef="#br0" timeOffset="-51788.87">8395 6170 704 0,'0'0'111'15,"0"0"0"-15,0 0-18 16,0 0 181-16,0 0 23 0,0 0-75 15,0 0-56-15,0 0-14 16,0 0 87-16,32-4-24 16,-32 4-37-16,0 0-18 0,22 48-48 15,-6-4-37-15,-6 4-21 16,1-4-2-16,-6 0-14 0,1-8-32 15,-6-4 12-15,0-32-22 16,5 32 12-16,-5-32 4 0,0 0 45 16,0 0 64-16,0 0 5 15,0 0 3-15,0 0-74 16,0 0-26-16,27-72-4 15,-1-4-25-15,-5 8-11 0,1 4-22 16,-1 12-120-16,-5 12-105 16,-16 40-150-16,21-43-224 15,-21 43-143-15</inkml:trace>
          <inkml:trace contextRef="#ctx0" brushRef="#br0" timeOffset="-51430.07">8822 6142 897 0,'0'0'301'0,"0"0"15"16,26 40 45-16,-26-40-110 0,43 12-54 16,0-12-44-16,-6-4-72 15,6 0-45-15,-6-4-2 16,0-4-27-16,-5 4 16 0,-32 8-4 15,27-20-23-15,-27 20 9 16,0 0 4-16,10-47-39 0,-10 47 27 16,0 0-15-16,-32-32 15 15,-5 24-7-15,0 20-10 16,0 4 20-16,-1 11-17 15,12 5 7-15,26-32 12 0,-32 52-2 16,10-8 27-16,17-8 21 16,5-36-27-16,5 52 10 0,17-12-15 15,4-4-4-15,12-8 6 16,4-12-35-16,1 0-112 15,-1 0-255-15,1-8-275 0,0-8-99 16</inkml:trace>
          <inkml:trace contextRef="#ctx0" brushRef="#br0" timeOffset="-50993.27">9477 6230 1761 0,'0'0'391'15,"0"0"-66"-15,11-40-75 16,-11 40-63-16,0 0-43 0,0 0-70 15,0 0-32-15,0 0-28 16,0 0-23-16,0 0 12 0,-37 0-8 16,37 0 8-16,-38 36-20 15,6 0 23-15,11 8-6 16,0-8-18-16,10 8 21 15,0-4-15-15,11-4 12 0,0-4-5 16,0-32-2-16,11 36 17 16,-11-36-3-16,32 16-7 0,-5-12 15 15,-1-16-4-15,6-8-11 16,-32 20 11-16,38-60-11 15,-6-4 4-15,-11-12 3 0,0 4-11 16,-5 8 21-16,-5 16-6 16,-11 48 7-16,10-43-2 0,-10 43-16 15,0 0 5-15,0 0 24 16,0 0-12-16,-5 51-7 15,5 9 32-15,0 0-19 16,0 0 2-16,5 0-28 0,1-4 18 16,4-4-26-16,6-8-99 15,-5-8-193-15,-11-36-319 0,21 32-180 16</inkml:trace>
          <inkml:trace contextRef="#ctx0" brushRef="#br0" timeOffset="-50759.27">9925 5943 1615 0,'0'0'375'16,"0"0"35"-16,0 0-78 0,0 0-63 15,5 60-72-15,1 8-56 16,-1 7-13-16,6 1-35 0,-1-4-57 15,1 0-20-15,5-8-5 16,-5-4-118-16,-1-12-89 16,-10-48-114-16,11 48-55 0,-11-48-122 15,0 0-185-15,0 0 33 16</inkml:trace>
          <inkml:trace contextRef="#ctx0" brushRef="#br0" timeOffset="-50447.27">10106 6083 1299 0,'5'-48'392'0,"-5"48"-50"15,0 0-31-15,0 0-42 16,0 0-20-16,0 0-40 0,0 0-74 16,-37 32-32-16,37-32-32 15,0 0-36-15,0 0 6 16,0 0-14-16,0 0 0 0,0 0 17 15,-37 39-16-15,37-39-8 16,0 0-3-16,0 0-5 16,0 0 9-16,0 0 0 0,-5 60-17 15,5-60 16-15,16 60-4 16,-16-60 17-16,32 60 15 0,-1-12 6 15,12-12-18-15,0 0-11 16,10-8-21-16,6-8-65 16,-1-4-116-16,-4-8-138 0,-1-4-212 15,-5-8-393-15</inkml:trace>
          <inkml:trace contextRef="#ctx0" brushRef="#br0" timeOffset="-50088.47">10703 6402 1609 0,'0'0'475'16,"0"0"-85"-16,0 0-65 15,0 0-57-15,0 0-69 16,0 0-45-16,0 0-62 0,0 0-49 15,0 0-11-15,0 0-19 16,0 0-20-16,0 0-11 16,0 0-59-16,0 0-62 0,0 0 28 15,11-36 31-15,-11 36 46 16,0 0 17-16,37-40-1 0,-37 40 18 15,43-20-7-15,-43 20 13 16,32 8 52-16,-32-8 46 0,0 0 40 16,26 52-43-16,-15-4-14 15,-11 0-28-15,-5-4-39 16,-11-4 3-16,16-40-30 15,-27 48-62-15,27-48-155 0,-48 40-218 16,16-24-335-16,0-16-198 16</inkml:trace>
          <inkml:trace contextRef="#ctx0" brushRef="#br0" timeOffset="-49932.47">10900 5955 2372 0,'0'0'423'16,"0"0"-85"-16,32-12-112 0,-32 12-115 15,0 0-44-15,0 0-62 16,0 0-154-16,0 0-253 0,0 0-524 16</inkml:trace>
        </inkml:traceGroup>
      </inkml:traceGroup>
    </inkml:traceGroup>
    <inkml:traceGroup>
      <inkml:annotationXML>
        <emma:emma xmlns:emma="http://www.w3.org/2003/04/emma" version="1.0">
          <emma:interpretation id="{96296FDF-AA15-4B20-AB5E-DEF940627409}" emma:medium="tactile" emma:mode="ink">
            <msink:context xmlns:msink="http://schemas.microsoft.com/ink/2010/main" type="paragraph" rotatedBoundingBox="3879,13345 24357,12484 24468,15119 3990,15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FB9ED8-0DDF-4125-8A90-620E606C9504}" emma:medium="tactile" emma:mode="ink">
              <msink:context xmlns:msink="http://schemas.microsoft.com/ink/2010/main" type="line" rotatedBoundingBox="3879,13345 24357,12484 24468,15119 3990,15981"/>
            </emma:interpretation>
          </emma:emma>
        </inkml:annotationXML>
        <inkml:traceGroup>
          <inkml:annotationXML>
            <emma:emma xmlns:emma="http://www.w3.org/2003/04/emma" version="1.0">
              <emma:interpretation id="{F4AB9FFC-C696-4300-8832-23E90060373A}" emma:medium="tactile" emma:mode="ink">
                <msink:context xmlns:msink="http://schemas.microsoft.com/ink/2010/main" type="inkWord" rotatedBoundingBox="3913,14167 5049,14119 5106,15475 3970,15523"/>
              </emma:interpretation>
            </emma:emma>
          </inkml:annotationXML>
          <inkml:trace contextRef="#ctx0" brushRef="#br0" timeOffset="-9934">640 9576 1407 0,'0'0'332'16,"22"-32"-62"-16,-22 32-67 0,0-32-47 15,0 32-34-15,0 0-35 16,-27-16-24-16,-5 20-15 0,0 12-4 16,-5 12 17-16,5 8 31 15,-6 8-2-15,1 8 23 0,5 8-2 16,0 0 4-16,6 4 1 15,10 0 28-15,5 4 6 16,6 0-27-16,5-4-10 0,5-4-33 16,6-4-27-16,10-4-10 15,0-8-21-15,11-4-13 16,0-8-17-16,0-4 8 0,-5 0-22 15,-1-4-39-15,-26-24-81 16,27 36-57-16,-27-36-83 0,16 44-161 16,-16-44-349-16,0 44-164 15</inkml:trace>
          <inkml:trace contextRef="#ctx0" brushRef="#br0" timeOffset="-10776.4">-180 9868 1181 0,'0'0'409'0,"0"0"-20"16,0-28-52-16,0 28-96 15,0 0-68-15,0 0 32 0,0 0 22 16,16 52 16-16,-11 8-31 16,6 8 14-16,-6 8-24 0,0 8-26 15,6-4-33-15,0 0-14 16,-1-4 36-16,6-4-51 0,6-8-53 15,-1-8-44 1,0-8-8-16,-21-48-20 0,21 35-141 16,-21-35-198-16,0 0-140 15,0 0-271-15,0 0-432 0</inkml:trace>
          <inkml:trace contextRef="#ctx0" brushRef="#br0" timeOffset="-9731.2">438 10216 2032 0,'0'0'390'0,"16"-32"2"16,5 12-87-16,11 0-77 15,11 0-107-15,10-8-52 0,11-4-43 16,0 0-123-16,0-8-207 15,0 0-405-15</inkml:trace>
          <inkml:trace contextRef="#ctx0" brushRef="#br0" timeOffset="-10339.6">-239 9540 985 0,'0'0'239'16,"0"0"72"-16,0 0-17 15,0 0-29-15,0 0-66 0,5 44-45 16,1-12-32-16,-6-32-38 15,21 36-30-15,-21-36-1 16,27 20-29-16,-1-16-18 0,-26-4 3 16,27-16 0-16,-27 16 1 15,27-44-13-15,-17-4 48 0,-10 4 5 16,-5 0-27-16,-6 0 7 15,-5 4 19-15,16 40-5 16,-32-36-4-16,6 16-7 0,26 20-21 16,-32 12-1-16,0 8 19 15,32-20-13-15,-27 44-15 0,11-8 11 16,16-36-13-16,-11 40-3 15,11-40-17-15,6 32-96 16,-6-32-207-16,26 12-380 0,6-12-159 16</inkml:trace>
        </inkml:traceGroup>
        <inkml:traceGroup>
          <inkml:annotationXML>
            <emma:emma xmlns:emma="http://www.w3.org/2003/04/emma" version="1.0">
              <emma:interpretation id="{F1B4AB04-2DF9-4A37-AE30-085D9085E671}" emma:medium="tactile" emma:mode="ink">
                <msink:context xmlns:msink="http://schemas.microsoft.com/ink/2010/main" type="inkWord" rotatedBoundingBox="6196,13844 6538,13830 6617,15689 6274,15703"/>
              </emma:interpretation>
            </emma:emma>
          </inkml:annotationXML>
          <inkml:trace contextRef="#ctx0" brushRef="#br0" timeOffset="-7749.99">2213 9013 733 0,'0'0'208'16,"0"0"-31"-16,0 0-16 16,0 0-36-16,0 0 87 0,0 0 1 15,0 60 107-15,-6 23 18 16,-10 21-27-16,-5 24-15 15,0 20-10-15,-6 12 5 16,0 0-68-16,-5-4-10 0,16-8 7 16,6-16-38-16,10-8-28 15,16-24-34-15,16-12-40 0,0-20-30 16,10-17-14-16,1-11-36 15,10-8 20-15,-5-8-119 16,-10-4-226-16,-1-8-114 0,-16 4-42 16,-21-16-218-16,0 0-523 15</inkml:trace>
        </inkml:traceGroup>
        <inkml:traceGroup>
          <inkml:annotationXML>
            <emma:emma xmlns:emma="http://www.w3.org/2003/04/emma" version="1.0">
              <emma:interpretation id="{6EF5ED8E-0FED-4A9F-92E0-12EF083FCAAB}" emma:medium="tactile" emma:mode="ink">
                <msink:context xmlns:msink="http://schemas.microsoft.com/ink/2010/main" type="inkWord" rotatedBoundingBox="7363,13753 10758,13610 10815,14947 7420,15090"/>
              </emma:interpretation>
            </emma:emma>
          </inkml:annotationXML>
          <inkml:trace contextRef="#ctx0" brushRef="#br0" timeOffset="-6813.99">3188 9620 869 0,'0'0'253'0,"27"12"21"16,-1-12-26-16,6-12-80 0,11-4-52 15,0-12-15-15,-1 0-25 16,6-8-45-16,-5-12 4 0,-1-4-12 15,-4-4-27-15,-6-4-2 16,-6-8 6-16,-10-7 12 16,-5 3 5-16,-11 12-7 0,-5 8-10 15,-11 16-11-15,16 36 8 16,-54-20 9-16,1 24 1 0,-11 20 2 15,0 8-1-15,11 8-30 16,0 4 5-16,10 0 32 0,6 4-10 16,10-1-20-16,6-3 28 15,15 8 74-15,12 0 34 16,10 4 4-16,16-4-8 0,10 0-44 15,17 4-26-15,16-4-3 16,10 4 15-16,5-4-38 16,-4 0 10-16,-6-4 7 0,-11 0-11 15,-10-4 13-15,-17-4-15 16,-10 0 11-16,-16 0-11 0,-16-8 3 15,-26 0-26-15,-12-4-2 16,-15-8 0-16,-6 0 2 0,-10-12 5 16,5 0-1-16,0-12-6 0,5-12-17 15,6-8-44-15,5-16-28 16,0-4 10-16,11-4 32 0,10 4 22 15,11 8 9-15,16 36 13 16,-16-32-13-16,16 32 13 16,0 0 11-16,0 0 12 0,0 0 21 15,0 0 18-15,0 52 23 16,-5-4-9-16,5 0-30 0,0-4-19 15,-5-4-6-15,-1-4-6 16,6 0-33-16,-10 0-180 0,10-36-386 16,-27 36-435-16</inkml:trace>
          <inkml:trace contextRef="#ctx0" brushRef="#br0" timeOffset="-6236.79">4574 9632 709 0,'0'0'255'0,"-6"36"82"15,6-36 44-15,0 0-15 16,32 36-50-16,0-12-42 0,6-8-63 16,4-4-54-16,6-8-36 15,11-4-51-15,0-4-21 0,5-4-24 16,0 4-14-16,-6-4 6 15,-10 4-17-15,-5 4 10 16,-17-4-8-16,-4 0-26 0,-22 4-81 16,0 0-71-16,0 0-54 15,0 0-50-15,-27 28-71 0,-5-4-132 16,-5 0-55-16,-11 0-19 15</inkml:trace>
          <inkml:trace contextRef="#ctx0" brushRef="#br0" timeOffset="-5987.19">4696 9976 975 0,'-32'8'298'0,"32"-8"-48"16,0 0-40-16,0 0-55 15,0 0 66-15,0 0 93 0,0 0-32 16,32 4-85-16,0 0-56 0,11 0-29 15,5-4-25-15,0 4-25 16,5 0-27-16,6-4-25 0,-1 0-10 16,6 0 0-16,-10 4 0 15,4-4 0-15,-4 0-67 0,-12-4-158 16,1 0-224-16,-6-8-330 15,1-8-124-15</inkml:trace>
          <inkml:trace contextRef="#ctx0" brushRef="#br0" timeOffset="-5378.79">5858 9668 811 0,'0'0'206'0,"0"0"-21"0,0 0 26 15,0 0 61-15,0 0 12 16,27 16-28-16,10-8-22 16,6-12-78-16,5 0-73 0,0-4-22 15,10 0-37-15,1-8 15 16,0 4-19-16,-1 4 7 0,-10 4-9 15,0 0-7-15,-10 0-14 0,-6 4 13 16,-32 0-10-16,26 0 10 16,-26 0-10-16,0 0-34 0,0 0-37 15,0 0-132-15,0 0-183 16,0 0-208-16,-32 32-85 0</inkml:trace>
          <inkml:trace contextRef="#ctx0" brushRef="#br0" timeOffset="-5129.19">5949 9832 762 0,'0'0'163'0,"0"0"65"16,0 0 130-16,0 0-31 0,-5 28 4 15,5-28-25-15,16 32-45 16,5-16-58-16,11-4-72 16,0-4-53-16,10-8-34 0,12-4-25 15,4-8-19-15,1-4 7 0,5 0-1 16,0-4-26-16,-5 0-145 15,-6 0-190-15,-5 4-255 0,-11 4-165 16</inkml:trace>
        </inkml:traceGroup>
        <inkml:traceGroup>
          <inkml:annotationXML>
            <emma:emma xmlns:emma="http://www.w3.org/2003/04/emma" version="1.0">
              <emma:interpretation id="{D3A907D2-CFBE-4D74-84F5-DA8BE405A4F3}" emma:medium="tactile" emma:mode="ink">
                <msink:context xmlns:msink="http://schemas.microsoft.com/ink/2010/main" type="inkWord" rotatedBoundingBox="11407,13319 12747,13263 12846,15608 11506,15665"/>
              </emma:interpretation>
            </emma:emma>
          </inkml:annotationXML>
          <inkml:trace contextRef="#ctx0" brushRef="#br0" timeOffset="-4489.59">7377 9356 453 0,'0'0'101'15,"0"0"-32"-15,0 0 17 16,-26 12 37-16,26-12-1 0,-27 36 26 15,6 4 60-15,5 4 3 16,5 4 30-16,0 0-43 16,6-4 10-16,0 4-23 0,10-4 18 15,0-4-28-15,6 0-38 16,16-4-18-16,5-12-49 0,10-4-27 15,6-12-19-15,0-8-6 0,6-8-15 16,-1-8 7-16,-5-12-8 16,0-16 7-16,-11-8-9 0,-5-8 0 15,-11-8-9-15,-5-8 4 16,-16-4-3-16,-10 12-2 0,-1 8 10 15,-16 12-11-15,1 12 19 0,-17 20-17 16,-10 16 14 0,-6 16-16-16,1 12 18 0,-6 8-15 15,10 0 10-15,12 4-7 0,4-4 5 16,6 0-6-16,11 0 3 15,10-4-89-15,11-32-215 0,0 0-283 16,11 36-274-16</inkml:trace>
          <inkml:trace contextRef="#ctx0" brushRef="#br0" timeOffset="-4052.79">8065 8461 702 0,'0'0'137'0,"0"0"-5"15,0 0-32-15,0 0 155 16,0 0 72-16,0 0 8 0,32 40-36 16,0 16 9-16,5 20-34 15,0 12-39-15,6 8-26 0,0 16 14 16,10 8 14-16,-5 7 28 15,5 9-12-15,-10 0-39 0,-6 0 124 16,-5-4-46-16,-5-8-61 16,-17-4-24-16,-4-8-7 0,-12-8-77 15,-15-4-50-15,-11-12-48 16,-10 0 8-16,-1-8 4 0,-5-8-32 15,0-12 5-15,5-13-19 0,6-3-5 16,37-44 14-16,0 0-114 16,-37 48-279-16,37-48-142 15,0 0-36-15,0 0 15 0,0 0-80 16,0 0-422-16</inkml:trace>
        </inkml:traceGroup>
        <inkml:traceGroup>
          <inkml:annotationXML>
            <emma:emma xmlns:emma="http://www.w3.org/2003/04/emma" version="1.0">
              <emma:interpretation id="{9F99A5A5-0DDB-4D14-BF06-329017B52E04}" emma:medium="tactile" emma:mode="ink">
                <msink:context xmlns:msink="http://schemas.microsoft.com/ink/2010/main" type="inkWord" rotatedBoundingBox="16340,12821 24357,12484 24454,14784 16437,15122"/>
              </emma:interpretation>
            </emma:emma>
          </inkml:annotationXML>
          <inkml:trace contextRef="#ctx0" brushRef="#br2" timeOffset="-1790.78">19796 8917 1127 0,'37'8'368'15,"-37"-8"-40"-15,43 40-52 16,-22 4-79-16,0 4-62 0,-10 0-7 15,-11 0-31 1,0-1-24-16,-11 5-12 0,-10-4-37 16,-6 0-6-16,-10-8-2 15,0-4-14-15,5-8 8 0,-5-8-15 16,37-20 10-16,-38 4 1 15,6-20-18-15,32 16 15 16,-26-56-14-16,20-8-14 0,6-4 25 16,11 0-19-16,0 13 14 15,5 7 5-15,-16 48-21 0,16-40 21 16,-16 40 0-16,0 0-12 15,32 0 12-15,-32 0 4 16,32 36-13-16,-32-36 18 16,26 56-13-16,-15-9 8 0,-11-7 1 15,0-40-1-15,-16 56 4 16,-11-12-12-16,27-44 6 0,-42 36 7 15,-1-8-17-15,0-4 10 16,11-8 4-16,-5 0-16 16,37-16 10-16,-37 40 4 0,37-40-18 15,-38 64 14-15,12-4 6 16,10 0 11-16,5 0-28 0,6 4 20 15,-6-4 34 1,6-12-13-16,-1-8 58 0,6-40 42 16,0 40 11-16,0-40 16 15,0 0-75-15,0 0-22 0,-32 4-11 16,32-4 5-16,-32-40-23 15,6-16-8-15,4-12-23 0,6-20 14 16,16-20-25-16,6-4-4 16,4 8 4-16,12 16 4 15,4 16-23-15,12 16-83 0,-1 20-184 16,6 20-313-16,5 9-450 15</inkml:trace>
          <inkml:trace contextRef="#ctx0" brushRef="#br2" timeOffset="-1634.78">19945 9904 2873 0,'32'4'328'0,"11"-8"-129"15,-1-8-93-15,1-8-61 16,5-8-194-16,-5-4-429 0,-11-20-724 15</inkml:trace>
          <inkml:trace contextRef="#ctx0" brushRef="#br2" timeOffset="-1431.98">19657 8685 3289 0,'0'0'231'15,"-21"-52"-88"-15,21 52-51 16,0 0-67-16,0 0-34 0,0 0-223 16,0 0-425-16,0 0-679 15</inkml:trace>
          <inkml:trace contextRef="#ctx0" brushRef="#br2" timeOffset="-417.98">18623 9948 2752 0,'75'-20'139'15,"-11"-8"-68"-15,-6-8-71 16,-4-12-306-16,-6-12-658 15</inkml:trace>
          <inkml:trace contextRef="#ctx0" brushRef="#br2" timeOffset="-620.78">18852 8577 2902 0,'0'0'109'0,"0"0"89"0,0 0-30 16,0 0-47-16,6 60-36 15,-1 20-31-15,6 12-11 0,-6 8-24 16,-5-4-3-16,0 4-5 16,0-5-5-16,0-7-17 15,-5-16-4-15,-6-16-20 0,-5-12-26 16,16-44-17-16,-32 28-11 15,32-28 13-15,-43-24 34 0,6-20-1 16,11-20 15 0,-6-20 8-16,0-20-6 0,5-7 19 15,0-1 7-15,6 12-6 16,5 28 20-16,5 8-17 15,1 20 12-15,10 44-20 0,0 0 11 16,0 0 3-16,0 0 4 16,0 0 8-16,10 76 25 0,1 0 11 15,5 0-14-15,0 0 3 16,0 0-23-16,0-8 5 15,-5-9-19-15,-1-11 3 16,1-4-3-16,-11-44 13 0,-11 44-22 16,11-44 6-16,-37 28 7 15,0-16-34-15,-6-20-16 16,6-16-28-16,-1-16 14 0,6-8 15 15,6 4 22-15,10 5 16 16,16 39-8-16,-22-40 5 16,22 40 7-16,0 0-13 0,0 0 18 15,0 0-1-15,0 0-4 16,0 0 11-16,22 55 0 0,-12-3 7 15,1-4-18-15,0 4 9 16,-6-12 3-16,-5-40-7 16,0 52 7-16,0-52-1 15,-16 48-14-15,16-48 12 0,-32 28-1 16,32-28-11-16,-43-8 9 15,11-24-9-15,11-20-5 16,0-8 8-16,15-4-8 0,1 8 5 16,5 12 5-16,0 44-11 15,-5-39 9-15,5 39 2 16,0 0 29-16,0 0 32 0,-11 47-5 15,-5 9 33-15,0 8 0 16,-10 4-41-16,-12 4-22 16,-10 0-16-16,0-4-4 15,-5-4-90-15,-6-8-160 0,6-16-358 16,0-8-528-16</inkml:trace>
          <inkml:trace contextRef="#ctx0" brushRef="#br2" timeOffset="-277.58">19785 7845 2749 0,'-21'44'263'16,"-16"0"-98"-16,-11 8-77 0,-22 12-41 15,-20 12-62-15,-17 8-254 16,-16 20-579-16</inkml:trace>
          <inkml:trace contextRef="#ctx0" brushRef="#br2" timeOffset="-59.18">17904 9364 2560 0,'0'0'175'0,"-32"36"74"16,0 4-77-16,0 8-81 15,-11 4-41-15,-10 8-50 0,-16 4-90 16,5-4-207-16,5 0-436 15,6-16-311-15</inkml:trace>
          <inkml:trace contextRef="#ctx0" brushRef="#br2" timeOffset="284.02">17557 9324 1623 0,'0'0'404'0,"0"0"-44"15,0 0-99-15,0 0-103 0,0 0-88 16,-42 48-32 0,42-48-7-16,-48 12-22 0,48-12-35 15,0 0-29-15,-22-44-17 16,22 44 21-16,22-56 33 0,-22 56 3 15,58-44 1-15,-10 20 16 16,-5 16-7-16,-6 12 19 16,-37-4 33-16,38 36 46 0,-28 8 97 15,-15 12-11-15,-16 4-58 16,-22 4-68-16,-10 4-13 0,-11-4-26 15,-6-4-14 1,-4-12-97-16,-6-16-136 0,10-12-333 16,7-20-398-16</inkml:trace>
          <inkml:trace contextRef="#ctx0" brushRef="#br2" timeOffset="798.82">17685 8521 2094 0,'0'0'304'16,"0"0"-39"-16,0 0-16 16,0 0-55-16,-32 64-38 15,-10-4-46-15,-1 4-21 0,-5-8-22 16,-5 0-28-16,-6 0-25 15,-10-8-5-15,-1 0 12 16,-4-8-24-16,-11-8-6 0,-1-8 9 16,1-12-26-16,-6-8-9 15,11-12-25-15,1-12 6 0,9-4 33 16,12 0 4-16,15 0 20 15,6 4-13-15,37 20-2 16,0 0 6-16,-32-16-17 16,32 16 27-16,0 0-10 0,0 0 2 15,0 0 14-15,21 52-21 16,0-4 16-16,1 8-1 15,-12-1-4-15,6 9 12 0,-10 0-8 16,-1 12 6-16,-16 0 11 16,-10 8-18-16,-11-4 16 15,-11 0-19-15,-10-4 12 0,-6-20-12 16,1-8 0-16,4-16 7 15,1-20-7-15,5-16-6 0,0-12 16 16,6-20-20 0,4-16 12-16,12-28 1 0,10-20-16 15,10-8-3-15,6-12-79 16,16 0-160-16,11 4-189 0,10 5-329 15,11 3-69-15</inkml:trace>
          <inkml:trace contextRef="#ctx0" brushRef="#br2" timeOffset="970.42">17163 7925 2410 0,'37'-12'273'15,"0"12"-4"-15,-37 0-89 16,48 20-83-16,-10 8-33 0,-38-28-42 15,32 56-47-15,-11-4-212 16,-21-52-424-16,-21 84-495 0</inkml:trace>
          <inkml:trace contextRef="#ctx0" brushRef="#br2" timeOffset="1157.62">16182 8289 2886 0,'0'0'335'16,"0"0"-135"-16,0 0-82 0,0 0-66 16,0 0-41-16,0 0-150 15,0 0-332-15,0 0-644 0</inkml:trace>
          <inkml:trace contextRef="#ctx0" brushRef="#br2" timeOffset="2624.02">14013 8173 1359 0,'37'-8'392'16,"-37"8"39"-16,48 36-88 16,0 20-84-16,-11 16-51 0,1 24-45 15,-1 16-8-15,-16 12-39 16,-5 16-25-16,-10 4-26 15,-17 12-37-15,-16 7-15 16,-10-3-13-16,-16-4-91 16,-16-8-207-16,-6-20-330 0,-10-20-465 15</inkml:trace>
          <inkml:trace contextRef="#ctx0" brushRef="#br2" timeOffset="2234.02">14381 8993 1610 0,'0'0'135'0,"0"0"130"0,0 0-67 15,0 0-69-15,0 0-47 16,0 0-54-16,21 48-3 15,-21-48 16-15,5 56 3 16,-10-16-16-16,5-40-5 0,-37 43-5 16,-6-11-25-16,0-8 13 15,6-16 28-15,0-4 66 16,5-8-1-16,32 4-15 0,-27-44-8 15,17-3-26-15,20-5-28 16,17-4-1-16,15 4-11 0,12 8-34 16,4 8-217-16,-4 8-539 15</inkml:trace>
          <inkml:trace contextRef="#ctx0" brushRef="#br2" timeOffset="1547.62">15932 8565 2490 0,'-27'52'286'0,"11"0"-22"0,11 0-47 16,-6 12-74-16,-5 4-34 15,-5 0-29-15,-11 8-50 0,-16 0-6 16,-11-4-13 0,-15-5 3-16,-1-3-14 0,-10-16 10 15,-1-12-13-15,6-16-3 16,6-12 6-16,-6-16-8 0,5-12 8 15,6-12-9-15,10-12 9 16,17-4 0-16,15 4 0 16,27 44 10-16,-21-47-10 0,5 19 0 15,16 28 6-15,0 0-24 16,0 0 40-16,0 0 5 15,0 0 1-15,-6 39-12 16,-4 9-13-16,-1 0-3 0,-16 0-76 16,-5 0-105-16,-10-12-135 15,-1-8-224-15,1-16-283 16</inkml:trace>
          <inkml:trace contextRef="#ctx0" brushRef="#br2" timeOffset="1906.42">15074 8565 2533 0,'16'-44'354'15,"-16"44"-108"-15,42-48-112 16,-10 20-48-16,-32 28-54 0,48 0-22 15,-48 0-8-15,0 0-132 16,16 80-293-16,-21-8-494 0</inkml:trace>
          <inkml:trace contextRef="#ctx0" brushRef="#br2" timeOffset="1734.82">15575 7857 2631 0,'0'0'126'16,"32"-4"47"-16,-32 4-49 15,0 0-68-15,0 0-35 0,0 0-254 16,0 0-607-16</inkml:trace>
          <inkml:trace contextRef="#ctx0" brushRef="#br2" timeOffset="3107.62">12510 8141 1508 0,'0'0'336'0,"0"0"-54"0,0 0-139 16,-32-20-65-16,0 40-54 16,0 32 15-16,-11 32-21 15,1 32 28-15,4 28 70 0,1 16-10 16,5 4-25-16,11 4-52 15,5-9 0-15,10-11-11 0,12-12-4 16,4-24-11 0,12-20-10-16,4-20-108 0,6-24-308 15,11-20-395-15</inkml:trace>
          <inkml:trace contextRef="#ctx0" brushRef="#br2" timeOffset="3591.23">12755 9093 1490 0,'5'-40'268'16,"-5"40"20"-16,0 0-33 0,38-24-55 15,-1 8-81-15,6 0-45 16,5-8-10-16,5 0-31 16,0-4-26-16,-5-4 11 0,0 0-7 15,-11-4-14-15,-37 36 7 16,0 0 1-16,32-60-24 0,-32 60-19 15,6-48 4-15,-6 48 20 16,0 0 11-16,-43-32-17 16,6 16 8-16,0 16 15 0,37 0-10 15,-48 20-8-15,10 0 20 16,38-20-5-16,-32 44-10 15,16 0 14-15,6-8 9 0,10-36 11 16,10 64 56-16,12-16 24 16,-1-4-41-16,6 0-34 0,-1-4 10 15,1-4-13-15,0 0-18 16,-6-1 3-16,-5 1 10 0,0-4-6 15,-11 4 12 1,-5-4 2-16,-5 4-29 0,-11 0 3 16,-5 0 7-16,-6-8-23 15,-5-4-15-15,5-12-61 0,1-4-88 16,26-8-123-16,0 0-158 15,-32-16-212-15</inkml:trace>
          <inkml:trace contextRef="#ctx0" brushRef="#br2" timeOffset="3809.63">13299 9188 1484 0,'0'0'449'0,"32"-12"-75"16,0 8-114-16,-32 4-86 15,42-8-40-15,-4 4-59 0,-6 0-44 16,-32 4-17-16,26-7 2 16,-26 7-84-16,0 0-201 15,0 0-265-15,0 0-195 0</inkml:trace>
          <inkml:trace contextRef="#ctx0" brushRef="#br2" timeOffset="3965.63">13325 9452 1581 0,'0'0'451'15,"0"0"-103"-15,0 0-104 16,32 20-83-16,0-20-75 0,-5-4-50 16,-27 4-19-16,37-20-60 15,-37 20-218-15,32-20-421 0,-32 20-157 16</inkml:trace>
          <inkml:trace contextRef="#ctx0" brushRef="#br2" timeOffset="4293.23">13693 9089 1457 0,'0'0'322'16,"0"0"-67"-16,0 0-78 15,-21 48-47-15,-1-1-18 0,7 5-13 16,4 0-55-16,0-4 7 16,11-4-6-16,0 0 1 15,0-44 26-15,22 40-10 16,-22-40-25-16,37 20-11 0,-5-20-14 15,-32 0 12-15,37-32-15 16,-37 32-16-16,32-64 13 0,-16 4 5 16,-5-4-18-16,-11 4 16 15,-6 5 0-15,6 55-14 0,-16-48 9 16,16 48-7-16,-32-16-4 15,0 28-20-15,0 12-43 16,32-24-269-16,-32 59-491 0</inkml:trace>
        </inkml:traceGroup>
      </inkml:traceGroup>
    </inkml:traceGroup>
    <inkml:traceGroup>
      <inkml:annotationXML>
        <emma:emma xmlns:emma="http://www.w3.org/2003/04/emma" version="1.0">
          <emma:interpretation id="{6A7CCB27-2677-4F31-941F-66A7DBD433E4}" emma:medium="tactile" emma:mode="ink">
            <msink:context xmlns:msink="http://schemas.microsoft.com/ink/2010/main" type="paragraph" rotatedBoundingBox="6863,16456 18192,15695 18314,17496 6984,182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B4E13F-CF71-43C0-ADEE-097A3CC5D611}" emma:medium="tactile" emma:mode="ink">
              <msink:context xmlns:msink="http://schemas.microsoft.com/ink/2010/main" type="line" rotatedBoundingBox="6863,16456 18192,15695 18314,17496 6984,18257"/>
            </emma:interpretation>
          </emma:emma>
        </inkml:annotationXML>
        <inkml:traceGroup>
          <inkml:annotationXML>
            <emma:emma xmlns:emma="http://www.w3.org/2003/04/emma" version="1.0">
              <emma:interpretation id="{FD1C398B-1BA0-420C-A1A3-74233DE3618A}" emma:medium="tactile" emma:mode="ink">
                <msink:context xmlns:msink="http://schemas.microsoft.com/ink/2010/main" type="inkWord" rotatedBoundingBox="6863,16456 9751,16262 9845,17668 6958,17862"/>
              </emma:interpretation>
            </emma:emma>
          </inkml:annotationXML>
          <inkml:trace contextRef="#ctx0" brushRef="#br0" timeOffset="12093.24">3332 11891 1001 0,'0'0'233'16,"-32"-12"15"-16,0 8 5 16,-5 8-39-16,-6 12-17 15,-5 8-42-15,-5 8-13 16,-1 16-36-16,-4 12-27 0,-6 8-48 15,11 4 1-15,-1 3-3 0,12 1 8 16,15 0 48-16,6-8-20 16,15-4 13-16,12-12 14 0,20-4-24 15,22-8-25-15,16-12-23 16,11-12-12-16,10-8-18 0,6-8-66 15,-1-8-163-15,-4-4-134 16,-1-12-174-16,-10-4-85 0,-1-4-15 16</inkml:trace>
          <inkml:trace contextRef="#ctx0" brushRef="#br0" timeOffset="12436.44">3806 12318 1059 0,'0'0'218'0,"-26"-12"40"15,-1 8 27-15,6 20-26 16,-6 8-40-16,0 12-34 0,6 4-28 15,0 4-52-15,10 4-31 0,6-4-25 16,5 0-28-16,5 0-4 16,11-4 2-16,5-12-23 0,6-4 14 15,10-12-13-15,-5 0 3 16,6-12 2-16,-1-8-35 0,-5-4-35 15,0-8-50-15,-5-12-6 16,5-8 55-16,-11-8 18 0,0-12 44 16,-10-12 3-16,-6 4-11 15,-10 8 36-15,-1 4 69 0,6 20 24 16,-10 8-12-16,-11 20-45 0,-11 16-5 15,-6 20-23-15,1 0-20 16,-6 12 11-16,1 4-33 0,10 4 22 16,5-8-1-16,11 0-25 0,5-8-309 15,11-32-291-15,6 36-180 16</inkml:trace>
          <inkml:trace contextRef="#ctx0" brushRef="#br0" timeOffset="12826.44">4414 12278 1486 0,'0'0'374'16,"0"0"40"-16,0 0-66 15,-21 36-93-15,5 8-81 16,5 8-63-16,11 8-19 0,5-4-12 15,6 4 19-15,10-4-47 0,11-8-22 16,0-8-13-16,11-8-6 16,-1-8-11-16,1-12 0 0,-6-12 10 15,-5-4-17-15,6-12 7 16,-17-8 7-16,0-12-19 0,1-12 9 15,-6-16-1-15,-6-16-4 0,6-16 3 16,-10-4 11-16,4 12-11 16,-4 17 5-16,-1 19 8 0,-5 12-8 15,0 40 25-15,0 0 100 16,-11 32-22-16,-5 24-48 0,0 11-23 15,6 9 8-15,4 4-18 16,6 0-6-16,16-4 1 0,0 0-15 16,6-12-6-16,4-8-24 0,1-12-241 15,5-12-174-15,-5-8-256 16,5-20-210-16</inkml:trace>
          <inkml:trace contextRef="#ctx0" brushRef="#br0" timeOffset="13247.64">5144 12306 2246 0,'-16'-28'296'0,"16"28"-34"0,0 0-7 15,0 0-42-15,0 0 4 16,0 0-32-16,0 0-75 0,43-24-51 16,5 4-36-16,16 4-23 0,10 0-150 15,1 1-209-15,0-5-300 16,-1 0-336-16</inkml:trace>
          <inkml:trace contextRef="#ctx0" brushRef="#br0" timeOffset="13076.04">5437 11447 2300 0,'-10'32'305'0,"-6"16"-24"0,5 12 31 16,0 8-22-16,1 8-25 15,10 12-37-15,0 12-10 0,10 0-18 16,1 8-57-16,10-1-32 0,1-7-59 15,4-4-12-15,1-8-27 16,-6-8-13-16,0-8-97 0,-10-12-222 16,0-12-34-16,-6-8 3 0,0-8-33 15,-5-32-116-15,0 0-244 16,0 0-44-16</inkml:trace>
        </inkml:traceGroup>
        <inkml:traceGroup>
          <inkml:annotationXML>
            <emma:emma xmlns:emma="http://www.w3.org/2003/04/emma" version="1.0">
              <emma:interpretation id="{0C92B35D-5498-454A-B359-A148A3DA6865}" emma:medium="tactile" emma:mode="ink">
                <msink:context xmlns:msink="http://schemas.microsoft.com/ink/2010/main" type="inkWord" rotatedBoundingBox="10808,16383 12064,16299 12149,17559 10893,17643"/>
              </emma:interpretation>
            </emma:emma>
          </inkml:annotationXML>
          <inkml:trace contextRef="#ctx0" brushRef="#br0" timeOffset="14448.84">7169 11523 380 0,'0'0'168'0,"0"0"13"16,0 0 13-16,0 0-23 0,0 0 45 16,0 0 21-16,0 0 25 0,0 44-37 15,-10 0-30-15,-6 4-35 16,-6 8-19-16,-10 0-17 0,0 4-61 15,-10 0-2-15,-6 0-30 0,0-4-17 16,5-4 8-16,1-4-22 16,4-8 7-16,1-4-7 0,10-5 0 15,6-11 0-15,21-20-15 16,0 0 21-16,-21 44-9 0,5-8 3 15,5 4 4-15,0-4-14 16,11 8 23-16,0 0-13 0,11-4 6 16,-6 4 1-16,11-4-7 0,0-8 12 15,11 0-16-15,0-4 16 16,5-8-16-16,5 4-16 0,-5-8-20 15,0-8-79-15,-5 4-79 0,-27-12-86 16,0 0-93-16,32 16-26 16,-32-16-18-16,26 12 17 0</inkml:trace>
          <inkml:trace contextRef="#ctx0" brushRef="#br0" timeOffset="14994.85">7852 11559 452 0,'0'0'157'0,"0"0"-60"0,0 0-7 16,0 0 19-16,0 0 3 0,0 0 82 15,0 0 56-15,0 0 7 16,0 0 11-16,-22 36-28 0,6 0-32 15,-10 4-35-15,-6 8-46 0,-11-4-31 16,-5 4-31-16,-16 4-28 16,-5 0-26-16,0-8-3 0,-1-4 6 15,12-4-4-15,-1-8-10 16,11-4-7-16,11-8 4 0,15-4 3 15,22-12 0-15,-26 12 3 16,26-12 1-16,0 0 57 0,5 32 44 16,11 0 4-16,11 3 17 0,10 1 17 15,-5 0-10-15,5-4-8 16,6 4-2-16,0-4-19 0,-1 0-33 15,1 0-34-15,-6-4-12 0,1 0-11 16,-7-4-10-16,7-4 12 0,-6-4-12 16,-6 4 7-16,1-8-11 15,-27-12-7-15,27 16 2 16,-27-16-2-16,0 0 3 0,0 0-7 15,21 16-43-15,-21-16-84 0,0 0-60 16,0 0-37-16,0 0-42 16,0 0-85-16,0 0-246 0,0 0-234 15</inkml:trace>
        </inkml:traceGroup>
        <inkml:traceGroup>
          <inkml:annotationXML>
            <emma:emma xmlns:emma="http://www.w3.org/2003/04/emma" version="1.0">
              <emma:interpretation id="{799413D9-146F-482A-AF7D-5127B7D40E8C}" emma:medium="tactile" emma:mode="ink">
                <msink:context xmlns:msink="http://schemas.microsoft.com/ink/2010/main" type="inkWord" rotatedBoundingBox="13611,16136 16469,15944 16559,17290 13701,17482"/>
              </emma:interpretation>
            </emma:emma>
          </inkml:annotationXML>
          <inkml:trace contextRef="#ctx0" brushRef="#br1" timeOffset="17537.65">12126 11131 757 0,'0'0'298'15,"0"0"44"-15,0 0-62 16,0 0 55-16,0 0 10 0,0 0-30 15,16 48-58-15,-5 8-57 16,-1 0-39-16,1 12 0 0,0 4-55 16,-1 4-11-16,1 4-30 15,5 0-22-15,0-8-27 0,0-4-3 16,-5-8-91-16,5-4-167 15,-6-12-196-15,1-4-186 0,0-8-192 16</inkml:trace>
          <inkml:trace contextRef="#ctx0" brushRef="#br1" timeOffset="18426.85">11199 11411 1551 0,'0'0'212'0,"0"0"126"0,0 0-34 15,0 0-43 1,5 52-88-16,6 8-62 0,-1 4-28 15,1 0-36-15,0 4-16 0,-1-4-26 16,-4 0-109-16,-1-8-164 16,-10 0-373-16,5-12-203 0</inkml:trace>
          <inkml:trace contextRef="#ctx0" brushRef="#br1" timeOffset="18224.05">11593 11451 1692 0,'0'0'359'0,"0"0"-38"16,0 0-119-16,0 0-21 0,0 0-8 15,0 0-57-15,0 0-23 0,16 36 30 16,0 12 28-16,0 8 20 16,0 16 9-16,0 12 0 0,5 4-33 15,-10 8-38-15,5 0-35 16,-11-8 0-16,1-8-38 15,-6-9 10-15,-6-11-29 0,-4-8 5 16,-1-8-6-16,-10-4-7 16,-1-12-5-16,-4-12-4 0,-1-4 0 15,1-16-3-15,-1-8 8 0,0-8-12 16,1-8-7-16,4-12-25 15,6-8 2-15,0-8-10 0,11-4-5 16,0-3-27-16,10-5-74 16,6 12-54-16,-6 4-103 0,6 12-116 15,-1 4-230-15,1 4-222 16</inkml:trace>
          <inkml:trace contextRef="#ctx0" brushRef="#br1" timeOffset="17834.05">12020 12135 1567 0,'0'0'354'0,"0"0"-48"15,-27-24-90-15,27 24-105 0,0 0-19 16,-11-40-33-16,6 8-39 16,10 0 8-16,-5 32-22 15,0 0 42-15,27-32 20 0,-27 32 24 16,32-4 3-16,-32 4 8 15,27 20 18-15,-27-20-23 0,16 48 5 16,-11 4-33-16,0-4-16 16,-10 4-38-16,-6-9 0 0,-5 1-16 15,0-4-39-15,-10-12-121 16,-1 0-187-16,6-12-282 0,-6-8-256 15</inkml:trace>
          <inkml:trace contextRef="#ctx0" brushRef="#br1" timeOffset="18785.65">11071 11855 1297 0,'0'0'396'0,"0"0"-33"16,0 0-85-16,0 36-103 0,0-36-69 16,-5 40-37-16,5-8-46 0,0-4-15 15,0-28 16-15,0 0-15 16,-6 28-16-16,6-28-8 0,0 0 15 15,-32 20-18-15,6-8-10 0,-1-12 15 16,-5-8 17-16,5 0-14 16,1-4-2-16,-1 0 37 0,-5 4 15 15,0 4 66-15,-11 0 60 16,1 4 6-16,-12 4-10 15,1 4-23-15,-16 4-34 0,-6-4-36 16,1 0-28-16,4 0 1 0,1-4-22 16,0-4-20-16,10 0 0 15,1-16 0-15,10 4-70 0,0-4-82 16,10 4-160-16,6-4-235 0,32 16-241 15,-21-44-102-15</inkml:trace>
          <inkml:trace contextRef="#ctx0" brushRef="#br1" timeOffset="18941.65">10191 11483 1675 0,'43'-4'390'0,"0"0"-117"15,5 0-121-15,-6-8-64 0,6 4-52 16,0 4-143-16,-5-4-363 15,-11 0-292-15</inkml:trace>
          <inkml:trace contextRef="#ctx0" brushRef="#br1" timeOffset="19362.85">9579 11347 1774 0,'0'0'424'0,"0"0"-65"16,0 0-70-16,0 0-87 0,0 0-85 15,10 44-51-15,-5-4-35 16,-5-4-4-16,6-4-12 0,-1 4-15 15,-5-8-19-15,0-4-61 16,0-24-79-16,0 0-71 0,0 36-48 16,0-36-66-16,0 0 0 0,0 0 49 15,0 0 135-15,-26-16 71 16,-1-12 44-16,6-12 40 0,-1-4-11 15,1-4 150-15,5 0 128 16,0 12 27-16,16 36-10 0,-16-36-67 16,16 36-78-16,0 0-70 0,0 0-43 15,0 0 31-15,0 0 125 16,0 0-70-16,0 0-52 15,-21 44-16-15,10-12-20 0,11 0-19 16,-5-4-6-16,5-28-106 0,0 0-295 16,5 36-470-16</inkml:trace>
        </inkml:traceGroup>
        <inkml:traceGroup>
          <inkml:annotationXML>
            <emma:emma xmlns:emma="http://www.w3.org/2003/04/emma" version="1.0">
              <emma:interpretation id="{B117F5E6-103F-4BBA-9E58-B66DAC629791}" emma:medium="tactile" emma:mode="ink">
                <msink:context xmlns:msink="http://schemas.microsoft.com/ink/2010/main" type="inkWord" rotatedBoundingBox="17303,15857 18199,15796 18314,17496 17418,17556"/>
              </emma:interpretation>
            </emma:emma>
          </inkml:annotationXML>
          <inkml:trace contextRef="#ctx0" brushRef="#br1" timeOffset="19971.25">13086 11035 959 0,'26'40'304'16,"-10"4"-23"-16,-5-4-37 0,-1 8-37 15,-4-4-56 1,4-4-77-16,-4-4-28 0,-1-4-32 15,-5-32 12-15,0 0-53 16,5 36-149-16,-5-36-293 0,0 0-113 16</inkml:trace>
          <inkml:trace contextRef="#ctx0" brushRef="#br1" timeOffset="20205.25">13256 11123 1167 0,'0'0'286'16,"0"0"-87"-16,0 0-57 15,0 0 63-15,0 0-51 0,0 0 29 16,27 0-15-16,-27 0 9 16,26 28-33-16,-26-28-41 0,22 48 2 15,-12-8-49-15,-4-4-30 16,-1 0-5-16,0-4-15 0,-5 0-76 15,0-32-190-15,0 48-292 16,6-12-299-16</inkml:trace>
          <inkml:trace contextRef="#ctx0" brushRef="#br1" timeOffset="20674.26">13960 12426 1106 0,'0'0'374'0,"0"0"8"16,0 0-49-16,0 0-39 15,0 0-28-15,0 0-57 0,0 0-53 16,0 24-30-16,0-24-53 15,0 0-26-15,0 0-24 0,-22 12-4 16,22-12-7-16,0 0-9 16,0 0-3-16,0 0-61 0,0 0-1 15,-5-32 30-15,10 8 2 16,-5 24 24-16,22-20-9 15,-22 20 3-15,21 0 18 0,-21 0 11 16,0 0 73-16,11 40 39 16,-6 0 0-16,-10-4-15 0,-6 0-51 15,0 0-8-15,-5-8-42 16,16-28-10-16,-37 44-103 0,0-20-219 15,-1-8-301-15,6-8-424 16</inkml:trace>
          <inkml:trace contextRef="#ctx0" brushRef="#br1" timeOffset="20860.46">14013 11567 3132 0,'11'36'455'15,"-11"-36"-57"-15,0 0-115 0,0 48-149 16,0-16-59-16,0-32-65 16,0 0-206-16,0 0-205 15,0 0-177-15,0 0-427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5:25:48.2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040B18-F6A4-4BEF-BFA2-CD65F39C7FEA}" emma:medium="tactile" emma:mode="ink">
          <msink:context xmlns:msink="http://schemas.microsoft.com/ink/2010/main" type="writingRegion" rotatedBoundingBox="4020,5490 4065,14183 3804,14185 3760,5492"/>
        </emma:interpretation>
      </emma:emma>
    </inkml:annotationXML>
    <inkml:traceGroup>
      <inkml:annotationXML>
        <emma:emma xmlns:emma="http://www.w3.org/2003/04/emma" version="1.0">
          <emma:interpretation id="{4240892C-B437-42BE-9D1D-B09CAE5785D9}" emma:medium="tactile" emma:mode="ink">
            <msink:context xmlns:msink="http://schemas.microsoft.com/ink/2010/main" type="paragraph" rotatedBoundingBox="4020,5490 4065,14183 3804,14185 3760,5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A2DFAA-F1D0-4494-B247-56A7BA0E4BDB}" emma:medium="tactile" emma:mode="ink">
              <msink:context xmlns:msink="http://schemas.microsoft.com/ink/2010/main" type="line" rotatedBoundingBox="4020,5490 4065,14183 3804,14185 3760,5492"/>
            </emma:interpretation>
          </emma:emma>
        </inkml:annotationXML>
        <inkml:traceGroup>
          <inkml:annotationXML>
            <emma:emma xmlns:emma="http://www.w3.org/2003/04/emma" version="1.0">
              <emma:interpretation id="{5F728FF5-BE46-4EFE-B0BB-50523421784F}" emma:medium="tactile" emma:mode="ink">
                <msink:context xmlns:msink="http://schemas.microsoft.com/ink/2010/main" type="inkWord" rotatedBoundingBox="3774,5491 3775,5506 3760,5507 3760,5492"/>
              </emma:interpretation>
            </emma:emma>
          </inkml:annotationXML>
          <inkml:trace contextRef="#ctx0" brushRef="#br0">-458 670 819 0,'0'0'176'15,"0"0"38"-15,0 0-11 0,0 0-56 16,0 0-62-16,0 0-61 16,0 0 1-16,0 0-19 0,0 0-18 15,0 0 25-15,0 0-235 16,0 0-207-16</inkml:trace>
        </inkml:traceGroup>
        <inkml:traceGroup>
          <inkml:annotationXML>
            <emma:emma xmlns:emma="http://www.w3.org/2003/04/emma" version="1.0">
              <emma:interpretation id="{5A1DD474-B1C2-44BE-9CF1-0F7A22F27949}" emma:medium="tactile" emma:mode="ink">
                <msink:context xmlns:msink="http://schemas.microsoft.com/ink/2010/main" type="inkWord" rotatedBoundingBox="3989,7202 3990,7331 3974,7331 3973,7203"/>
              </emma:interpretation>
            </emma:emma>
          </inkml:annotationXML>
          <inkml:trace contextRef="#ctx0" brushRef="#br0" timeOffset="390">-244 2381 820 0,'0'0'197'16,"0"0"63"-16,0 0-41 16,0 0-101-16,0 0-84 0,0 44 11 15,0-44-10-15,10 44-47 16,-4-4-188-16,-6-40-254 0</inkml:trace>
        </inkml:traceGroup>
        <inkml:traceGroup>
          <inkml:annotationXML>
            <emma:emma xmlns:emma="http://www.w3.org/2003/04/emma" version="1.0">
              <emma:interpretation id="{DA84B347-D4C8-4A38-B1AD-22AA9A904458}" emma:medium="tactile" emma:mode="ink">
                <msink:context xmlns:msink="http://schemas.microsoft.com/ink/2010/main" type="inkWord" rotatedBoundingBox="3898,9761 3899,9908 3888,9909 3887,9761"/>
              </emma:interpretation>
            </emma:emma>
          </inkml:annotationXML>
          <inkml:trace contextRef="#ctx0" brushRef="#br0" timeOffset="811.2">-319 4939 1184 0,'-5'44'324'0,"5"-44"61"0,0 0-65 15,0 0-119-15,0 0-93 16,0 0-53-16,0 0-50 15,0 0-5-15,-6 52-100 0,6-52-280 16,0 0-235-16,6 52-98 16</inkml:trace>
        </inkml:traceGroup>
        <inkml:traceGroup>
          <inkml:annotationXML>
            <emma:emma xmlns:emma="http://www.w3.org/2003/04/emma" version="1.0">
              <emma:interpretation id="{B7D09112-86DE-4A1E-B46E-905596F56F88}" emma:medium="tactile" emma:mode="ink">
                <msink:context xmlns:msink="http://schemas.microsoft.com/ink/2010/main" type="inkWord" rotatedBoundingBox="4047,10837 4048,10892 4033,10893 4032,10837"/>
              </emma:interpretation>
            </emma:emma>
          </inkml:annotationXML>
          <inkml:trace contextRef="#ctx0" brushRef="#br0" timeOffset="1014">-170 6015 1424 0,'0'0'150'0,"0"0"106"16,0 0 1-16,0 56-60 0,0-56-40 16,0 0-89-16,0 0-45 15,0 0 1-15,0 0-24 0,0 0-161 16,0 0-115-16,0 0-308 15</inkml:trace>
        </inkml:traceGroup>
        <inkml:traceGroup>
          <inkml:annotationXML>
            <emma:emma xmlns:emma="http://www.w3.org/2003/04/emma" version="1.0">
              <emma:interpretation id="{6B3BE971-03A2-4678-B56F-565B3A6B6487}" emma:medium="tactile" emma:mode="ink">
                <msink:context xmlns:msink="http://schemas.microsoft.com/ink/2010/main" type="inkWord" rotatedBoundingBox="3994,12466 3995,12551 3990,12551 3989,12467"/>
              </emma:interpretation>
            </emma:emma>
          </inkml:annotationXML>
          <inkml:trace contextRef="#ctx0" brushRef="#br0" timeOffset="1248">-228 7645 1632 0,'0'0'15'15,"0"44"110"-15,0-44 54 16,0 0-57-16,0 0-49 0,0 0-44 16,5 40-11-16,-5-40-11 15,0 0-10-15,0 0-54 0,0 0-370 16,0 0-321-1</inkml:trace>
        </inkml:traceGroup>
        <inkml:traceGroup>
          <inkml:annotationXML>
            <emma:emma xmlns:emma="http://www.w3.org/2003/04/emma" version="1.0">
              <emma:interpretation id="{47E8554C-B3E1-4BA6-9E4E-1132F5B3868A}" emma:medium="tactile" emma:mode="ink">
                <msink:context xmlns:msink="http://schemas.microsoft.com/ink/2010/main" type="inkWord" rotatedBoundingBox="3920,13687 3922,14184 3835,14185 3832,13687"/>
              </emma:interpretation>
            </emma:emma>
          </inkml:annotationXML>
          <inkml:trace contextRef="#ctx0" brushRef="#br0" timeOffset="1435.2">-298 8865 2176 0,'0'0'30'16,"0"0"-14"-16,-10 40-10 15,10-40-6-15,0 0-4 16,0 0-77-16,0 0-360 0,0 0-311 16</inkml:trace>
          <inkml:trace contextRef="#ctx0" brushRef="#br0" timeOffset="1653.6">-383 9348 2086 0,'0'0'232'16,"0"0"-13"-16,0 0-94 16,0 0-45-16,0 0-51 0,0 0-89 15,0 0-356-15,0 0-433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01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5EEC9F-BDF6-491A-B9D9-7751EB674B58}" emma:medium="tactile" emma:mode="ink">
          <msink:context xmlns:msink="http://schemas.microsoft.com/ink/2010/main" type="inkDrawing" rotatedBoundingBox="24007,3045 25597,284 25969,498 24379,3260" semanticType="callout" shapeName="Other">
            <msink:sourceLink direction="with" ref="{3A2DE3AC-1487-4F5B-8B4E-C2E619E0EAC5}"/>
          </msink:context>
        </emma:interpretation>
      </emma:emma>
    </inkml:annotationXML>
    <inkml:trace contextRef="#ctx0" brushRef="#br0">26 1947 1352 0,'0'76'324'0,"0"4"-63"15,-5 12 82 1,-1 0-39-16,1 8-99 0,0-4-37 16,-1-4 38-16,6-12-62 15,0-16-11-15,0-16 39 0,6-12 144 16,-6-36 102-16,0 0-60 15,37-32-86-15,16-52-43 0,22-56-78 16,26-68-71-16,27-60-58 16,32-56-22-16,21-44-3 0,16-3-21 15,-15 39 15-15,-39 64-99 16,-25 64-332-16,-38 64-101 0,-32 68 89 15,-48 72-196-15,-27 44-507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33.0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4F207A-D264-48AC-8C71-4D6CD3930938}" emma:medium="tactile" emma:mode="ink">
          <msink:context xmlns:msink="http://schemas.microsoft.com/ink/2010/main" type="writingRegion" rotatedBoundingBox="22327,17436 3495,18465 3299,14875 22131,13846"/>
        </emma:interpretation>
      </emma:emma>
    </inkml:annotationXML>
    <inkml:traceGroup>
      <inkml:annotationXML>
        <emma:emma xmlns:emma="http://www.w3.org/2003/04/emma" version="1.0">
          <emma:interpretation id="{9B92342B-F07C-4FE9-9E46-6D5F73E72BC1}" emma:medium="tactile" emma:mode="ink">
            <msink:context xmlns:msink="http://schemas.microsoft.com/ink/2010/main" type="paragraph" rotatedBoundingBox="22327,17436 3495,18465 3299,14875 22131,13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77487-E648-426C-9D51-D82165A7C8B7}" emma:medium="tactile" emma:mode="ink">
              <msink:context xmlns:msink="http://schemas.microsoft.com/ink/2010/main" type="line" rotatedBoundingBox="22327,17436 3495,18465 3299,14875 22131,13846"/>
            </emma:interpretation>
          </emma:emma>
        </inkml:annotationXML>
        <inkml:traceGroup>
          <inkml:annotationXML>
            <emma:emma xmlns:emma="http://www.w3.org/2003/04/emma" version="1.0">
              <emma:interpretation id="{C40C6952-44E6-4598-BFEA-BEAA55D3E6E2}" emma:medium="tactile" emma:mode="ink">
                <msink:context xmlns:msink="http://schemas.microsoft.com/ink/2010/main" type="inkWord" rotatedBoundingBox="22186,14852 21361,14898 21350,14707 22176,14662"/>
              </emma:interpretation>
            </emma:emma>
          </inkml:annotationXML>
          <inkml:trace contextRef="#ctx0" brushRef="#br0">2323 8738 2322 0,'43'-8'346'15,"5"-8"18"-15,5-8-67 0,11-4-122 16,10 0-92-16,17 0-51 15,16-4-22-15,-6 4-141 0,-5 8-221 16,-16 4-434-16,-22 8-309 16</inkml:trace>
        </inkml:traceGroup>
        <inkml:traceGroup>
          <inkml:annotationXML>
            <emma:emma xmlns:emma="http://www.w3.org/2003/04/emma" version="1.0">
              <emma:interpretation id="{9631A66B-6CCF-4DB3-A455-F48206C6527E}" emma:medium="tactile" emma:mode="ink">
                <msink:context xmlns:msink="http://schemas.microsoft.com/ink/2010/main" type="inkWord" rotatedBoundingBox="20786,17520 18676,17635 18534,15031 20644,14916"/>
              </emma:interpretation>
            </emma:emma>
          </inkml:annotationXML>
          <inkml:trace contextRef="#ctx0" brushRef="#br0" timeOffset="-187.21">1651 9653 688 0,'0'0'215'16,"0"0"-12"-16,0 0 1 0,0 0-26 15,0 0 32-15,0 0-35 16,0 0-39-16,0 0-37 0,0 0-26 16,0 0 4-16,6 36-8 15,-6-36-36-15,0 0 13 0,-32 32-26 16,5-16-11-16,-5 0 43 15,5-8 43-15,1-8 6 16,26 0 9-16,-32-4 22 0,32 4-6 16,-27-16-24-16,27 16-26 15,-26-44-5-15,10-4-13 16,5-8-28-16,6-16-15 0,-1-8 3 15,6-4-7-15,0-3-11 16,0-1-3-16,0 8-4 16,-5 0 0-16,5 16 0 0,-5 4-45 15,-1 12-110-15,1 8-155 16,5 40-292-16,-11-40-309 0</inkml:trace>
          <inkml:trace contextRef="#ctx0" brushRef="#br0" timeOffset="546">740 9086 1958 0,'0'0'302'16,"27"-28"-63"-16,-27 28-37 15,26-4-1-15,-26 4-15 16,27 52-52-16,-16 8-37 0,-1 8-32 15,-10 0-17-15,-16-5-4 16,-5 1-13-16,-16 4-27 0,-11-8-4 16,-16-8-8-16,-16-8-16 15,0-16-9-15,0-8-6 0,0-12 16 16,5-12 5-16,11-20-1 15,16-8-1-15,6-4 12 0,15-4 2 16,11 4-5-16,5 0-2 16,17 4 13-16,-6 32 0 15,26-36-16-15,6 20 10 0,6 8 6 16,-12 16 2-16,-26-8 12 15,43 52-6-15,-27 4-8 16,-16 12 13-16,-27 12 6 0,-21 16 19 16,-21 12 43-16,-16 8 40 15,-6 8 30-15,6-4-28 0,10-4-23 16,11-4-10-16,16-4 32 15,16-8 19-15,22 0-23 0,10-12-26 16,21-9-1-16,11-3-25 16,21 0 1-16,11-12-24 15,16-8-13-15,6-8-30 0,9-8-15 16,-4-4-137-16,5-8-143 15,-11 0-58-15,-5-12-26 0,-16 0-98 16,0-12-215-16,-11-8-253 16</inkml:trace>
          <inkml:trace contextRef="#ctx0" brushRef="#br0" timeOffset="717.6">852 10529 2575 0,'0'0'323'0,"0"0"11"15,0 0-12-15,0 0-21 0,0 0-87 16,0 0-94-16,0 0-46 15,0 0-40-15,0-32-30 0,0 32-65 16,0 0-227-16,0 0-171 0,0 0-388 16,0 0-440-16</inkml:trace>
        </inkml:traceGroup>
        <inkml:traceGroup>
          <inkml:annotationXML>
            <emma:emma xmlns:emma="http://www.w3.org/2003/04/emma" version="1.0">
              <emma:interpretation id="{E4C0C6F6-F6D1-4CF1-A783-8AC3F1ADF492}" emma:medium="tactile" emma:mode="ink">
                <msink:context xmlns:msink="http://schemas.microsoft.com/ink/2010/main" type="inkWord" rotatedBoundingBox="18052,16592 12585,16890 12459,14583 17926,14284"/>
              </emma:interpretation>
            </emma:emma>
          </inkml:annotationXML>
          <inkml:trace contextRef="#ctx0" brushRef="#br0" timeOffset="24320.44">-1125 8458 1062 0,'0'0'418'15,"10"-36"37"-15,-4 8-40 0,-6 28-86 16,0-24-62-16,0 24-90 15,0 0-67-15,0 0-40 0,0 0-50 16,0 0-6-16,0 0-5 16,0 0 50-16,-6 64 17 0,1 8-14 15,16 8 0-15,-1 12 12 16,1 0-34-16,0 4 31 0,-1 0-4 15,-4-4-16-15,-6 4 4 16,0-4 26-16,0 4-19 0,-11-5-22 16,6 1-7-16,-11 0-9 15,0-8 30-15,-6-4 6 16,-4-4-3-16,-1 0-13 0,-10 0 2 15,-11-4-8-15,5-4 1 16,-5-4 0-16,0-8-29 0,5-4-6 16,1-12-10-16,10-8 2 15,0-4-9-15,5-8-45 0,1-4-158 16,4-8-145-16,-4 0-104 15,-6-8-205-15,5-4-283 0</inkml:trace>
          <inkml:trace contextRef="#ctx0" brushRef="#br0" timeOffset="25131.64">-1616 8802 539 0,'-10'-44'48'0,"-6"4"91"0,16 40 71 16,-27-44-45-16,-10 12-13 15,-6 16-16-15,-10 16 9 0,-6 12-9 16,0 8-60-16,-5 16-38 15,6-4 7-15,-1 8-11 0,6 4-34 16,5 4 7-16,5 0 0 16,6 4-18-16,0 4-142 15,10 0-290-15</inkml:trace>
          <inkml:trace contextRef="#ctx0" brushRef="#br0" timeOffset="24897.64">-2106 9242 1529 0,'0'0'286'0,"0"0"2"15,11 44-32-15,-1 0-18 0,-4 3-62 16,-6 5-31-16,0 4-46 16,0 0-29-16,0 0-30 15,0 0-33-15,0-8-7 16,0-4-14-16,0-8-187 0,0-36-224 15,0 36-239-15,0-36-151 16</inkml:trace>
          <inkml:trace contextRef="#ctx0" brushRef="#br0" timeOffset="25818.04">-2794 9194 1287 0,'0'0'181'15,"0"0"74"-15,6 48 4 16,-1 8-58-16,0-1-38 0,-5 9-44 16,0 0-54-16,0-4-24 15,0-4-22-15,-5-8-3 16,5-12-10-16,-11 0 1 0,11-36 6 15,-26 40-2-15,-12-12-20 16,6-12-31-16,-5-12-60 0,5-12-86 16,0-8-74-16,32 16-31 15,-32-40 119-15,32 40 61 0,-11-52 27 16,11 52 52-16,16-40 57 15,-16 40 100-15,38-12 89 0,-6 16 19 16,0 8-37-16,-32-12 17 16,26 32-17-16,-15 8-13 15,-11 0 4-15,-16 4-44 0,-11 0-56 16,-15 4-45-16,-17 0-17 15,-5 0-25-15,-10-8-59 0,-1-8-166 16,0-12-255-16,17-12-284 16,4-16-34-16</inkml:trace>
          <inkml:trace contextRef="#ctx0" brushRef="#br0" timeOffset="25381.24">-2367 9777 1490 0,'0'0'255'0,"0"0"-11"0,0 0-44 16,5 36-21-16,-10-8-18 15,-6 4-19-15,-5 0-19 0,-5 0-41 16,-6 4-37-16,-10 0-35 16,-6 0 10-16,0 0-14 0,-4-4-86 15,4-4-225-15,11-12-396 0</inkml:trace>
          <inkml:trace contextRef="#ctx0" brushRef="#br0" timeOffset="26192.44">-1989 8262 2089 0,'0'56'17'0,"-16"4"-5"0,-11-4 20 15,-10 4 31-15,-11 0 6 16,0-4-31-16,-10-8-27 0,-1-4-11 15,-5-4 7-15,-11-12-82 16,6-12-111-16,5-8 1 0,0-12-54 16,16-12-42-16,6-8 46 15,42 24 119-15,-32-52 68 16,32 52 54-16,-22-40-10 0,22 40 13 15,0 0 109-15,0 0 85 16,0 0 41-16,0 0-4 0,0 0-52 16,0 0-69-16,-32 48-71 15,16-8-24-15,-5-8 4 0,21-32-12 16,-21 48-25-16,21-48-150 15,-27 48-384-15,0-12-195 0</inkml:trace>
          <inkml:trace contextRef="#ctx0" brushRef="#br0" timeOffset="26660.44">-3380 9405 1698 0,'0'0'124'0,"11"56"-74"16,-11-56-29-16,0 0 17 16,0 0-34-16,26 52-4 15,-26-52 16-15,0 0-21 0,11 48 41 16,-11-48-34-16,0 0 7 15,0 0-56-15,0 0-25 0,0 0-76 16,-37 16-169-16,37-16-51 16,-6-40 95-16,12-4 133 0,15 0 69 15,6 0 47-15,-27 44 42 16,37-36 65-16,-37 36 147 0,0 0 147 15,0 0 25-15,0 0-97 16,0 0-25-16,0 0-73 0,-27 60-55 16,1-12-35-16,-17-8-32 15,0-8-13-15,6-4 16 16,5-12 10-16,32-16 60 0,-37 8-3 15,37-8-14-15,-27-12-34 16,27 12-19-16,-27-60-35 0,22 0-34 16,5-8-10-16,5-11 2 15,1-1-11-15,10 0-34 0,5 8-70 16,-5 8-88-16,0 16-126 0,-16 48-430 15,21-56-415-15</inkml:trace>
          <inkml:trace contextRef="#ctx0" brushRef="#br0" timeOffset="26972.44">-3801 8970 1600 0,'21'68'179'15,"6"4"75"-15,-6 12 40 0,-5 8-10 16,-5 7-81-16,-16 5-83 16,-17 4-55-16,-10 0-28 15,-16-16-21-15,-5-8 1 0,-6-16-7 16,6-20-16-16,0-16 19 15,-1-24-6-15,12-12 1 0,-1-28-18 16,11-16 7-16,6-24 3 16,4-20 0-16,17-20-3 0,10 0 12 15,11-4 5-15,11 16 8 0,0 9-17 16,10 15-5-16,5 12-49 15,-4 16-210-15,-1 12-359 0,6 8-321 16</inkml:trace>
          <inkml:trace contextRef="#ctx0" brushRef="#br0" timeOffset="27159.64">-4020 9389 2422 0,'0'0'295'0,"0"0"26"16,0 0-61-16,0 0-119 15,0 0-77-15,22 32-46 0,-22-32-208 16,0 0-359-16,0 0-626 16</inkml:trace>
          <inkml:trace contextRef="#ctx0" brushRef="#br0" timeOffset="27424.84">-4723 9286 2643 0,'0'0'48'0,"0"0"-8"16,0 0-9-1,0 0-13-15,0 0-16 0,0 0 9 16,0 0-11-16,32 8 0 0,0 0-7 15,-32-8 7-15,21 32 10 16,-21-32 29-16,11 47 27 0,-22 5 11 16,-10 4-39-16,-11 0-18 15,-16 0-10-15,0 8-16 0,-16-4-111 16,5-12-319-16,1-12-348 15</inkml:trace>
          <inkml:trace contextRef="#ctx0" brushRef="#br0" timeOffset="27596.44">-5032 9330 1934 0,'5'55'276'0,"-10"1"-29"15,-17 4-89-15,-4 4-66 0,-6 4-40 16,0 4-25-16,-5-8-7 16,-6-8-136-16,6-12-408 0,5-16-358 15</inkml:trace>
          <inkml:trace contextRef="#ctx0" brushRef="#br0" timeOffset="28017.64">-5331 9170 1720 0,'0'0'61'0,"0"0"102"16,27 16 17-16,0 8 6 15,-11 12 15-15,5 12-47 0,-5 3 14 16,-5 1-8-16,-11 4-36 16,-11 0-54-16,-5 0-27 0,-16 0-30 15,0-8-3-15,-11-4-30 16,1-8-165-16,-1-16-369 0,-5-16-439 15</inkml:trace>
          <inkml:trace contextRef="#ctx0" brushRef="#br0" timeOffset="28376.44">-5496 9086 821 0,'0'0'141'0,"11"44"70"0,-11-44 7 15,0 60-11-15,-11 0-2 16,-10 4-34-16,-1 3 12 0,-4 13-1 16,-1 4-7-16,-5 0 1 15,6 4-32-15,-1-4-11 0,0-12-12 16,6-8-19-16,0-12-3 15,-1-8-4-15,6-16-4 16,16-28 15-16,0 0 46 0,0 0 47 16,0 0-96-16,0 0-44 15,-26-20 20-15,10-16-52 0,10-20-14 16,6-20-17-16,11-12-2 0,0-4 10 15,5 8-8-15,0 8 1 16,0 4-13-16,5 12-80 0,6 0-94 16,-6 9-127-16,0 7-199 0,6 0-482 15</inkml:trace>
          <inkml:trace contextRef="#ctx0" brushRef="#br0" timeOffset="28688.45">-5933 8406 2096 0,'0'0'94'15,"-32"-16"-9"-15,32 16-33 0,0 0 29 16,-21 36 167-16,-6 24 44 15,-5 24-66-15,-5 24-10 16,-6 16-46-16,-5 16 14 0,-10 16-26 16,-1 4-35-16,6-5-18 0,5 1 36 15,10-16 40-15,6-4-18 16,16-12-32-16,11-8-28 0,5-12-36 15,16-12-27-15,5-8-30 16,6-12-110-16,10-12-192 0,6-12-169 16,5-12-109-16,0-8-313 0,11-20-430 15</inkml:trace>
        </inkml:traceGroup>
        <inkml:traceGroup>
          <inkml:annotationXML>
            <emma:emma xmlns:emma="http://www.w3.org/2003/04/emma" version="1.0">
              <emma:interpretation id="{72B596F3-B436-42CA-B6DF-89C7F977FEB2}" emma:medium="tactile" emma:mode="ink">
                <msink:context xmlns:msink="http://schemas.microsoft.com/ink/2010/main" type="inkWord" rotatedBoundingBox="12076,16378 8296,16584 8188,14608 11968,14401"/>
              </emma:interpretation>
            </emma:emma>
          </inkml:annotationXML>
          <inkml:trace contextRef="#ctx0" brushRef="#br0" timeOffset="33571.25">-6983 9817 460 0,'0'0'103'0,"0"0"7"15,0 0 10-15,0 0-22 0,0 0-1 16,0 0-3-16,0 0-24 0,0 0 8 16,0 0 24-16,0 0 42 15,0 0-22-15,-32-8-4 0,5 0-17 16,1 0-8-16,-12 8-21 15,1 0-19-15,0 0-16 16,0 0-11-16,5 0 4 0,-6 4 3 16,6 0-14-16,6-4-4 0,-6 0-3 15,5 4 11-15,0-4 6 16,6 0-2-16,-6 0-15 0,1 4-1 15,-1-4 5-15,0 0-13 16,-5-4 15-16,0 0-18 0,-5-8 2 16,0 8-7-16,0 4 20 0,-1 0-20 15,1-4 17-15,0 4 5 16,-1-4 4-16,6 4 1 15,0-4 11-15,0 0-12 0,0 0-6 16,0 4-20-16,6-4 8 0,-6 4-3 16,5 0 11-16,-5 0-1 15,0 0-15-15,0 0 0 0,-5-4 19 16,-6 4-8-16,1-4-6 0,-1 4 0 15,-5-4-3-15,5 4 3 16,6-4 14-16,0-4 0 0,-1 4-7 16,6 4-7-16,6-4 6 15,-1 0 22-15,1 0-10 0,-6-4-10 16,-6 0-5-16,1 4-10 15,5-4 10-15,0 0 9 0,-5 0-9 16,5 4-7-16,0-4 4 16,5 0 6-16,27 8-6 0,-27-8 0 15,27 8-9-15,0 0-1 0,-26 0 10 16,26 0 15-16,0 0-8 15,0 0-11-15,0 0-4 0,0 0 2 16,0 0 16-16,0 0 3 0,0 0-5 16,0 0-8-16,0 0-9 15,0 0 13-15,0 0 4 0,0 0-1 16,0 0-7-16,0 0 0 15,0 0-9-15,0 0-6 0,0 0 15 16,0 0 5-16,0 0-5 16,0 0 2-16,0 0-7 0,0 0 8 15,32-40-16-15,0 12 13 0,0 8-15 16,0 4 3-16,0 0 7 15,0 4-15-15,0 0 2 0,0 4 18 16,0-4-9-16,0 4-3 0,-6 0 17 16,1 4-13-16,-27 4-3 15,26-8 24-15,-26 8 1 0,0 0-37 16,0 0 23-16,0 0 5 15,0 0-12-15,0 0 7 16,0 0 6-16,0 0-12 0,0 0-2 16,0 0 18-16,0 0-10 0,0 0-9 15,0 0 24-15,-5 36-15 16,5-36 0-16,-21 36 0 0,21-36 7 15,-43 36 4-15,6-12-2 0,-6-8-4 16,6 0-11-16,5-4 6 16,0-8 11-16,0 4-11 0,11-4 8 15,21-4-13-15,0 0 2 0,-27 0 14 16,27 0-5-16,0 0-6 15,0 0-4-15,0 0-4 16,0 0 12-16,0 0-4 0,0 0 5 16,0 0-13-16,0 0 1 0,0 0-4 15,0 0 21-15,0 0-10 16,0 0 37-16,-16 36 106 0,16-36-23 15,16 48-15-15,-5-12 1 0,5 0-30 16,5 0-26-16,0-8-18 16,11 4-2-16,-5-8-9 0,5 0-11 15,0-4-6-15,0-4-4 0,-11-4-7 16,-21-12-19-16,22 12-138 15,-22-12-156-15,0 0-341 16,0 0-289-16</inkml:trace>
          <inkml:trace contextRef="#ctx0" brushRef="#br0" timeOffset="34803.66">-9440 9389 1202 0,'0'0'321'16,"0"0"-9"-16,0 0-51 16,0 0-87-16,0 0-69 0,0 0-16 15,0 0-36-15,0-32-24 0,0 5-20 16,5-5-20-16,1-4 13 15,10-8-2-15,10-4-16 16,1-4 5-16,5 0 11 0,0 8-8 16,-5 8-8-16,-1 8 21 0,-4 12-15 15,4 12 3-15,1 12 7 16,-6 8 6-16,6 0-17 0,-27-16 8 15,32 36 13-15,-11-8-8 16,-21-28 3-16,0 0-2 0,21 32-10 16,-21-32 21-16,0 0-3 0,0 0-11 15,0 0 25-15,0 0-2 16,0 0-18-16,0 0 5 15,0 0-13-15,0 0 9 0,0 0 1 16,0 0-14-16,-32 8 7 0,0 8 7 16,-5 4-4-16,-11 8-3 15,-5 12 31-15,-6 8 47 0,-5 8 7 16,0 3 1-16,0 9 0 0,0 4-45 15,6 0-12-15,-1-4-13 16,6-4-16-16,5-8 15 0,0-4-15 16,5-12 6-16,6 0-6 0,10-16-16 15,-5-4-102-15,0-4-158 16,0-16-168-16,6-8-163 15,26 8-85-15</inkml:trace>
          <inkml:trace contextRef="#ctx0" brushRef="#br0" timeOffset="35006.46">-9333 8434 1654 0,'0'0'406'0,"0"-32"-8"16,0 32-118-16,0 0-102 15,-6-36-101-15,6 36-33 0,0 0-44 16,0 0-50-16,0 0-184 0,0 0-240 16,0 0-288-16</inkml:trace>
          <inkml:trace contextRef="#ctx0" brushRef="#br0" timeOffset="35318.46">-9904 9489 1357 0,'-32'-20'295'16,"32"20"-36"-16,-42-36 14 0,10 12-38 15,32 24-64-15,-27-24-56 16,27 24-69-16,0 0-15 0,5-40-26 15,-5 40 4-15,43-31-16 0,0 11 14 16,-6 16-14-16,6 4 15 16,-11 4-17-16,-6 4 17 0,-26-8 15 15,27 20 18-15,-27-20 33 0,16 31-19 16,-16-31-15-16,-16 48-18 15,-11-8-16-15,-10-4 4 16,-6 0-33-16,-5-8-117 0,-5 0-172 16,0-8-214-16,5-4-123 0</inkml:trace>
          <inkml:trace contextRef="#ctx0" brushRef="#br0" timeOffset="35973.66">-10239 9186 239 0,'0'0'67'0,"0"-36"-3"16,0 36-1-16,0 0-19 0,0-32 13 15,0 32 6-15,-6-32-2 16,6 32 8-16,0 0-9 0,6-36 14 15,-6 36-24-15,0-44-33 0,10 8-4 16,-4 4-13-16,4-8 19 16,6-8 7-16,11-8-41 0,-6 0 15 15,6 4 0-15,-1 12 19 0,1 4-38 16,-6 12 19-16,6 4 7 15,0 12 34-15,-6 12 55 16,11 8 3-16,-5 12-17 0,-27-24-13 16,32 56-21-16,-6-8 41 0,-15-4-11 15,0-4-5-15,-11 0-1 16,-6 8-28-16,-4-8 10 0,-12-8-19 15,1 0 1-15,-11-4-11 0,0-4 8 16,-5-4-33-16,-6 4 26 16,-5 0-39-16,5 0 32 0,-5 0-35 15,1 4 23-15,-1 4-7 0,5 4 8 16,0 0-12-16,1 8 8 15,4-5 11-15,6 5 14 16,6 8 18-16,-1 0 2 0,11 0 4 16,5 0-12-16,-5-4-38 0,11-4 13 15,5-44-5-15,-11 40-11 16,11-40 51-16,0 0 52 0,-5 36 37 15,5-36-14-15,0 0-41 0,-32 16 5 16,32-16 5-16,-32-8-16 16,0-8-21-16,32 16-29 0,-37-56-1 15,5-8-22-15,11 0 20 0,10 0 17 16,0 8 58-16,11 0-58 15,6 0-4-15,4 5-19 16,17-1 7-16,5 4-27 0,10 0 10 16,6 8-10-16,0 0-5 0,6 8-23 15,-1 4-141-15,0 0-125 16,-5 4-302-16,0 0-293 0</inkml:trace>
          <inkml:trace contextRef="#ctx0" brushRef="#br0" timeOffset="36160.86">-10378 10373 2770 0,'0'0'336'15,"0"0"81"-15,-5 32-13 0,5-32-130 16,0 0-137-16,0 0-100 15,0 0-37-15,0 0-359 0,0 0-238 16,0 0-521-16</inkml:trace>
        </inkml:traceGroup>
        <inkml:traceGroup>
          <inkml:annotationXML>
            <emma:emma xmlns:emma="http://www.w3.org/2003/04/emma" version="1.0">
              <emma:interpretation id="{7FA61B46-52EF-4099-838F-5E4ACA5BED3C}" emma:medium="tactile" emma:mode="ink">
                <msink:context xmlns:msink="http://schemas.microsoft.com/ink/2010/main" type="inkWord" rotatedBoundingBox="7090,17269 3440,17468 3341,15653 6991,15454"/>
              </emma:interpretation>
            </emma:emma>
          </inkml:annotationXML>
          <inkml:trace contextRef="#ctx0" brushRef="#br0" timeOffset="-2028.01">-13709 9385 2291 0,'0'0'44'0,"0"0"-3"0,0 0 75 15,0 0 50-15,10 60-68 0,-4 8-49 16,4 12-31-16,-4 0-18 15,-6 8-40-15,5 0-302 0,-5 0-307 16,-5-4-213-16</inkml:trace>
          <inkml:trace contextRef="#ctx0" brushRef="#br0" timeOffset="-2808.01">-12649 10329 1229 0,'0'0'30'0,"0"0"85"0,0 0 41 16,0 0-11-16,0 0-42 0,-21 44-48 15,21-44-17-15,-11 44 60 16,11-44 63-16,-16 40-49 0,16-40-17 16,-32 40-5-16,-5-20 25 15,5-8 23-15,0-4-15 0,6-8-14 16,-1-4-33-16,27 4-6 15,-32-16-7-15,32 16-18 0,-32-32-11 16,11 4-3-16,10-8 4 0,-5-4-14 16,11-8-5-16,-1-8-10 15,6-8-1-15,0-8-5 0,0 0 3 16,0-8-14-16,6 4-55 0,-6 4-75 15,0 16-47-15,-6 12-128 16,6 44-208-16,-10-48-187 0</inkml:trace>
          <inkml:trace contextRef="#ctx0" brushRef="#br0" timeOffset="-2620.81">-12382 9597 2624 0,'0'0'84'15,"0"0"117"-15,0 0-12 16,0 0-86-16,0 0-57 0,0 0-79 16,0 0-216-16,0 0-241 15,0 0-161-15,16 52-50 16</inkml:trace>
          <inkml:trace contextRef="#ctx0" brushRef="#br0" timeOffset="-2262.01">-13208 10277 1680 0,'0'0'54'0,"0"0"61"15,0 0-14-15,0 0-37 16,5 32-27-16,-5-32-26 0,16 44-1 15,-16-44-14-15,11 32 10 0,-11-32-3 16,0 0 4-16,0 0 8 16,5 32 9-16,-5-32 22 0,0 0 10 15,0 0-16-15,0 0-13 0,-32-8 38 16,0-4 42-16,6 0 1 15,26 12 15-15,-32-12 7 0,5 4-29 16,6 8-37-16,-6 8-22 0,0 4-19 16,1 4-16-16,4 4-4 15,22-20 3-15,-21 40-10 16,10-4 0-16,6 4 0 0,5 4 4 15,11 0-6-15,-1 0 0 0,6 0-17 16,-5 0-173-16,5-4-238 16,-5-4-267-16</inkml:trace>
          <inkml:trace contextRef="#ctx0" brushRef="#br0" timeOffset="-3385.21">-12009 10221 721 0,'0'0'241'0,"0"0"35"0,0 0-4 15,0 0 6-15,11 28 13 0,-6-4-19 16,-5 4-75-16,0 0-75 15,0 4-20-15,0-4-1 0,0 0-38 16,0 0-26-16,0-4-16 0,0-24-18 16,0 28 8-16,0-28-14 15,0 0 3-15,0 0 9 16,0 0-5-16,-5 24 5 0,5-24-9 15,0 0 12-15,-32 4-3 0,0-8-4 16,0 0-2-16,0 0-3 16,0 4 0-16,-6 8 0 0,-4 12 0 15,-1 8 0-15,-5 12 9 0,-5 12 21 16,5 4 42-16,-5 0-17 15,5 4-21-15,5-5-6 0,0-3-18 16,6-4 1-16,5-8-8 16,5-8-3-16,-4-4 7 15,-1-12-18-15,5-4-132 0,6-8-201 16,-6-12-225-16,27 8-181 0</inkml:trace>
          <inkml:trace contextRef="#ctx0" brushRef="#br0" timeOffset="-3151.21">-12291 10956 1168 0,'37'24'324'0,"-16"-12"20"0,-21-12 4 15,21 4-48-15,-21-4-89 16,0 0-83-16,0 0-52 0,16 8-38 16,-16-8-20-16,0 0-28 0,0 0-107 15,0 0-198-15,0 0-255 16,0 0-230-16</inkml:trace>
          <inkml:trace contextRef="#ctx0" brushRef="#br0" timeOffset="-1201.21">-14285 10225 1484 0,'0'-60'235'15,"6"-8"45"-15,-1 0-4 0,0 4-104 16,6 12-57-16,5 8-81 0,-16 44-19 16,32-36-9-16,-6 20 2 15,-26 16-16-15,43 20 14 16,-16 12-11-16,-1 12 15 0,-10 12-10 15,-5 4 5-15,-6 4-5 0,-5 0 0 16,0-4 8-16,-10-8-29 16,-1-8 14-16,-10-8-74 0,21-36-64 15,-48 28-6-15,0-16 32 0,10-16 72 16,1-16-6-16,0-8 30 15,37 28 7-15,-37-64 1 0,15 8 2 16,6 8 13-16,16 48 8 0,0 0-8 16,-10-48 26-16,10 48 0 15,0 0 37-15,0 0-26 16,0 0 85-16,0 0-26 0,0 0 14 15,0 0-48-15,-11 48 15 0,-5-4-37 16,0 0 6-16,-5-4-27 16,-11-4 4-16,0-4-27 0,-6-4 28 15,1-12-30-15,5-8 20 0,0-12-21 16,0-12 11-16,32 16-21 15,-32-60-3-15,16-4-18 0,5-16-35 16,6-16 8-16,10 0 24 0,1 8 17 16,-1 12 18-16,0 16-6 15,-5 60 12-15,6-48-10 16,-6 48 15-16,0 0-12 0,0 0 42 15,0 0 26-15,0 60-17 0,0 16 5 16,-6 8-6-16,1 12 12 16,-6 0-19-16,-5 4-10 0,-5-8-11 15,5-12-12-15,-5-8 16 0,0-12-14 16,-6-4 4-16,0-12 0 15,-5-4-13-15,-5-8 13 0,0-4-12 16,-1-4 3-16,6-8 3 0,6 4-16 16,-1 8 15-16,0 7 8 15,1 5 22-15,4 12 51 16,1 0-9-16,5 4-6 0,0-4-32 15,0-8-15-15,6-4-15 0,-1-8 18 16,11-32 62-16,-16 32 6 16,-11-12-38-16,1-12 0 0,-12-12 31 15,6-4 29-15,-10-12-4 0,4-12-11 16,6-20-29-16,6-16-33 15,-1-16-8-15,11-12 24 0,5 1-13 16,17-5-20-16,4 8-15 0,12 12-14 16,10 12-1-16,10 12-2 15,12 4-116-15,15 0-176 0,0 12-174 16,16 0-282-16,11 0-348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22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8367EE-115A-41CB-BD54-AC0B88D7307C}" emma:medium="tactile" emma:mode="ink">
          <msink:context xmlns:msink="http://schemas.microsoft.com/ink/2010/main" type="inkDrawing" rotatedBoundingBox="6060,4860 17840,5307 17780,6894 6000,6447" semanticType="callout" shapeName="Other">
            <msink:sourceLink direction="from" ref="{52FB84A8-CC70-4A43-A8FF-3DF769909E9F}"/>
            <msink:sourceLink direction="to" ref="{1BC1489E-E748-4A03-AC56-06F9E420CF59}"/>
          </msink:context>
        </emma:interpretation>
      </emma:emma>
    </inkml:annotationXML>
    <inkml:trace contextRef="#ctx0" brushRef="#br0">0 1368 947 0,'0'0'150'0,"0"0"31"16,0 0 8-16,0 0-89 16,0 0-56-16,0 0-3 15,0 0-19-15,0 0 18 0,0 0-40 16,43-32 3-16,-6 4 9 15,1-3 2-15,4 3 6 0,6-8 3 16,6 0-4-16,4 0-25 16,6 0 12-16,11 0 19 15,-6 0-3-15,11 4-5 0,-5 0-12 16,10-4-13-16,0 0 22 15,6 8-25-15,10-4 8 16,0 0-3-16,1 0 11 16,-1 4 10-16,0 0-21 0,-10 0-8 15,-1 4 30-15,1 0-16 16,0-4 21-16,-12 0 6 0,7 0-52 15,4 4 21-15,-10-8-2 16,6 4 25-16,-1 4-14 0,-5 0-5 16,10-4-3-16,1 4 15 15,5 0-12-15,11 4-20 16,-1 4 20-16,1 0 0 0,-6 8-12 15,-5-4 32-15,-5 4-37 16,-6 0 35-16,-11 0-18 16,1-4 5-16,0 0 5 0,-1-4-10 15,6-8-4-15,6 4-8 16,4 0 8-16,1 0 11 0,5 0-1 15,-6 4-12-15,1 0 6 16,5 4 21-16,-6 0-36 0,12 0 15 16,4 0 19-16,6 4-45 15,0-4 44-15,-5 8-22 0,-1-4 4 16,1 4 12-16,-6 0-27 15,0 4 26-15,6 4 4 16,-6-4-4-16,6 4-11 16,0 0 13-16,-1 4-20 0,1 0 12 15,-1 0 11-15,6 0-22 16,0 0 22-16,11 0-16 0,5 0-15 15,0 0 24-15,-6 4-16 16,6 0 10-16,-5 0 18 0,-1 4-34 16,6 0 15-16,0 0-6 15,0 0 18-15,-5 4-29 0,10 0 11 16,-11 0 13-16,6 0-18 15,6 0 9-15,-12 0 6 16,1 0-20-16,-6 0 46 0,-10 0-41 16,-1 4 2-16,-10-4 11 15,-5 0-13-15,-1 0 21 0,1 4-12 16,0-4 4-16,-1 4 6 15,1-4-24-15,-1 0 2 16,-4 0 30-16,-1 0-30 0,-5 4 30 16,0-4-8-16,-6 0-27 15,-4 0 19-15,-6 0 7 0,0 0-20 16,5-4 19-16,-5 0-25 15,0 0 25-15,5-4 8 16,-5 4-26-16,0 0 10 0,0 0 8 16,0-4-19-16,-11 4 27 15,1 0-27-15,-12 0 17 0,1-4 8 16,-43-12-27-16,53 24 26 15,-10-4-24-15,-43-20 11 0,53 28 17 16,-10-12-36-16,-43-16 23 16,64 32-17-16,-11-4 44 0,0 0-31 15,1-4 13-15,-6 8-34 16,0-4 29-16,0 0-16 0,-11-4 22 15,-37-24-22 1,58 36 5-16,-15-4 3 0,-43-32-15 16,48 27 38-16,-48-27-27 15,0 0-16-15,43 32 39 0,-43-32-19 16,0 0 10-16,0 0 7 15,0 0-22-15,0 0 21 0,0 0-16 16,0 0-8-16,0 0 19 16,0 0-17-16,0 0 38 0,0 0-32 15,0 0 47-15,0 0 100 16,0 0 0-16,0 0 1 0,0 0-47 15,0 0-8-15,0 0-57 16,0 0-8-16,0 0-22 16,0 0 4-16,16-63-25 15,-11 11-25-15,-10 0-55 0,-1 4-11 16,-4-8 18-16,-6 4 34 15,5 0 24-15,11 52 2 0,-21-64 25 16,5 20-7-16,16 44-5 16,0 0 27-16,-22-52-23 0,22 52 17 15,0 0-6-15,0 0 19 16,-26-48-26-16,26 48 7 0,0 0 22 15,0 0-27-15,0 0 14 16,0 0-9-16,-27-48 0 16,27 48 0-16,0 0 25 0,0 0-25 15,0 0 21-15,0 0 5 16,0 0-37-16,0 0 24 0,0 0-30 15,0 0 11-15,0 0 10 16,0 0-28-16,0 0 16 0,0 0 18 16,0 0-10-16,0 0 36 15,0 0 39-15,0 56-21 16,11 0 19-16,-1-8-13 0,12 4-6 15,-6-4-9-15,10 0-27 16,-26-48 14-16,32 60-3 16,-32-60-12-16,43 68 1 0,-11-20 2 15,-32-48 6-15,0 0-26 16,32 48 10-16,-32-48 1 0,0 0-14 15,0 0 16-15,0 0-13 16,0 0 12-16,0 0-17 0,0 0 8 16,0 0-7-16,0 0-7 15,0 0 25-15,0 0-21 0,0 0 19 16,0 0-8-16,0 0 48 15,0 0 22-15,0 0-23 16,0 0-4-16,0 0-29 16,11 52 10-16,-11-52 4 0,-38 47-15 15,-4-7 9-15,-6-8-7 16,-6 0-2-16,1 0-9 0,0-4-16 15,0-4 2-15,5 0 1 16,10-4-115-16,38-20-234 0,0 0-501 16,-42 32-176-16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1-01T04:34:26.5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2D6B40-5F84-46D5-A30D-9852FD53689C}" emma:medium="tactile" emma:mode="ink">
          <msink:context xmlns:msink="http://schemas.microsoft.com/ink/2010/main" type="writingRegion" rotatedBoundingBox="4662,1527 6308,11661 4273,11991 2626,1858"/>
        </emma:interpretation>
      </emma:emma>
    </inkml:annotationXML>
    <inkml:traceGroup>
      <inkml:annotationXML>
        <emma:emma xmlns:emma="http://www.w3.org/2003/04/emma" version="1.0">
          <emma:interpretation id="{66E23F7E-2FA5-46F3-8D3F-E682B4903713}" emma:medium="tactile" emma:mode="ink">
            <msink:context xmlns:msink="http://schemas.microsoft.com/ink/2010/main" type="paragraph" rotatedBoundingBox="4662,1527 6308,11661 4273,11991 2626,1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80F83D-6DAC-4FFC-BF6C-4F5852F73CE2}" emma:medium="tactile" emma:mode="ink">
              <msink:context xmlns:msink="http://schemas.microsoft.com/ink/2010/main" type="line" rotatedBoundingBox="4662,1527 6308,11661 4273,11992 2626,1858"/>
            </emma:interpretation>
          </emma:emma>
        </inkml:annotationXML>
        <inkml:traceGroup>
          <inkml:annotationXML>
            <emma:emma xmlns:emma="http://www.w3.org/2003/04/emma" version="1.0">
              <emma:interpretation id="{A4D39FEF-0EAB-46E2-9496-D27B3C499EBD}" emma:medium="tactile" emma:mode="ink">
                <msink:context xmlns:msink="http://schemas.microsoft.com/ink/2010/main" type="inkWord" rotatedBoundingBox="4629,1533 5016,3912 3240,4201 2854,1821"/>
              </emma:interpretation>
            </emma:emma>
          </inkml:annotationXML>
          <inkml:trace contextRef="#ctx0" brushRef="#br0">-954-5348 2473 0,'-16'40'45'0,"5"-8"-1"0,6-8 31 16,5-24-12-16,0 0-30 16,-6 36-2-16,6-36 4 0,0 0 1 15,27 27-3-15,-27-27-10 16,32 8 0-16,-5-16-14 0,-27 8 19 15,21-31 88 1,-21 31 28-16,16-44 11 0,-16 44-35 16,0 0-47-16,0 0-40 15,0 0-19-15,-37-12-2 0,-1 16-7 16,1 16-23-16,16 8-167 15,-1 7-202-15,12 5-526 0</inkml:trace>
          <inkml:trace contextRef="#ctx0" brushRef="#br0" timeOffset="-327.61">-118-4005 909 0,'0'0'-26'0,"0"0"32"0,0 0 131 15,0 0 113-15,0 0-40 16,-5 40-15-16,10-4-11 16,-5 0-43-16,6 0-24 0,-6-36-59 15,5 36 13-15,-5-36 23 16,0 0-8-16,0 36-13 0,0-36-29 15,0 0-10-15,-32 20-14 16,32-20-16-16,-26 0-4 16,26 0-32-16,-22-40-96 0,22-16-43 15,6-16 22-15,15-4 66 16,0 4 27-16,0 12 17 0,1 16 26 15,-12 8 13-15,-10 36-16 16,0 0 40-16,0 0 134 16,0 0-13-16,16 44-58 0,-10 12 12 15,-6 8 6-15,-16 0-18 16,0-8-29-16,-6 0-24 0,-9-4-11 15,-7-4-11-15,-4-12 1 16,-6-12 4-16,-6-8-22 0,-4-12-5 16,10-16-33-16,-6-12-56 15,12-16-57-15,4-12-13 0,6-8 71 16,0-4 46-16,11 8 36 15,5 8 2-15,0 4 14 16,6 16-8-16,10 28 1 0,0 0-4 16,-6-32-8-16,6 32 4 15,0 0 1-15,0 0-1 0,0 0 17 16,0 0 2-16,0 0 6 15,0 0-10-15,0 0 11 0,0 0 12 16,0 0 3-16,0 0 56 16,27 40 27-16,-11-4-9 0,0 4-22 15,-6 4 21-15,-4 8-17 16,-1 8-9-16,0 8 17 0,1 8-10 15,-1 3-19 1,-5 1-16-16,0-4-8 0,-5 4 8 16,-6 0 5-16,-5-4-10 15,-5 4-21-15,-16-8 2 0,-11-4-2 16,-11-8-10-16,-10-12 3 15,-17-12 13-15,-4-16 41 0,-11-12-19 16,-6-16-9-16,0-20 28 16,6-16 54-16,10-20-6 0,17-20-39 15,10-8 27-15,21-16 8 16,11-4-29-16,22-8-38 0,20-4-10 15,17 1-15-15,21 3-6 16,10 4-12-16,17 8 8 16,5 8-25-16,5 16 12 0,1 12-78 15,-6 8-192-15,-16 16-109 16,-11 12-271-16,-11 8-377 0</inkml:trace>
        </inkml:traceGroup>
        <inkml:traceGroup>
          <inkml:annotationXML>
            <emma:emma xmlns:emma="http://www.w3.org/2003/04/emma" version="1.0">
              <emma:interpretation id="{52FB84A8-CC70-4A43-A8FF-3DF769909E9F}" emma:medium="tactile" emma:mode="ink">
                <msink:context xmlns:msink="http://schemas.microsoft.com/ink/2010/main" type="inkWord" rotatedBoundingBox="5545,6963 6308,11661 4273,11992 3509,7294">
                  <msink:destinationLink direction="from" ref="{928367EE-115A-41CB-BD54-AC0B88D7307C}"/>
                  <msink:destinationLink direction="with" ref="{C21C7B1E-FA1B-4622-A556-EAA3A0AAAECD}"/>
                </msink:context>
              </emma:interpretation>
            </emma:emma>
          </inkml:annotationXML>
          <inkml:trace contextRef="#ctx0" brushRef="#br0" timeOffset="-14476.83">602 176 880 0,'0'-44'288'15,"0"44"113"-15,-5-44-34 16,5 44-86-16,-16-40-115 0,16 40-64 15,-38-32-14 1,1 16-42-16,0 16 8 0,-11 16 38 16,-5 16 18-16,-6 32 24 15,-5 20-16-15,5 16-25 0,1 8-40 16,10 4-18-16,5-8-21 15,16-4 6-15,17-8-20 0,10-16 20 16,26-13-11-16,17-15 4 16,21-16-3-16,16-16-5 0,5-16-5 15,0-16 14-15,1-12-20 16,-6-24 12-16,-16-11-12 0,-16-21 18 15,-11-16-19-15,-21-8 19 16,-16-4-15-16,-11 4 10 16,-15 12 35-16,-6 16 26 0,-11 20-37 15,0 24-24-15,-15 20 3 16,-6 28-10-16,5 16 6 0,6 12-25 15,5 8-62-15,16 4-77 16,5-4-152-16,17 8-223 16,10-8-267-16</inkml:trace>
          <inkml:trace contextRef="#ctx0" brushRef="#br0" timeOffset="-13837.23">288 1223 1600 0,'0'0'289'0,"-11"-40"51"0,11 40-9 15,0 0-65-15,0 0 15 16,0 0-4-16,0 0 0 16,-21 80 9-16,-11 16 31 0,-6 20-58 15,-10 16-3-15,-5 8 31 16,-11 16-57-16,-11 8-50 0,-10 16-92 15,0 3-40-15,-11 5-39 16,5-12-254-16,1-20-200 0,4-20-97 16,17-32-36-16,16-20-159 15,16-24-465-15</inkml:trace>
          <inkml:trace contextRef="#ctx0" brushRef="#br0" timeOffset="-14164.83">698 1107 1972 0,'0'0'244'0,"0"0"77"0,0 60-32 16,0 0-36-16,5 20-83 15,1 16-76-15,4 20-39 16,12 24 28-16,4 16-28 0,12 16-27 16,-1 4-1-16,5 0-15 15,6-5-6-15,-5-7-11 0,-6-24 15 16,1-20-10-16,-12-28-22 15,1-16-84-15,-11-16-24 0,-16-60-35 16,0 0-174-16,0 0-113 16,0 0-179-16,0 0 7 15</inkml:trace>
          <inkml:trace contextRef="#ctx0" brushRef="#br0" timeOffset="-13556.43">538 3042 2492 0,'27'40'59'0,"-6"0"98"16,6 12 52-16,-6 16-8 16,6 12-76-16,10 16-38 0,0 8-41 15,1 8-15-15,4 16-28 16,6 8 0-16,-11 3-3 0,6 9-58 15,-11-8-158-15,0 0-128 16,-11-16-354-16,-5-12-186 16</inkml:trace>
          <inkml:trace contextRef="#ctx0" brushRef="#br0" timeOffset="-13306.83">256 3442 2059 0,'0'0'148'0,"0"0"174"15,-38 20 99-15,-4 36-105 16,-1 48-80-16,-16 28-56 15,-10 20-64-15,-11 15-55 16,-10 13-39-16,-12 0-9 0,6-8-106 16,-5-12-159-16,10-24-251 15,11-36-502-15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C417B43F-95DF-4985-A402-AF46AF1BD514}" type="datetimeFigureOut">
              <a:rPr lang="fa-IR"/>
              <a:pPr>
                <a:defRPr/>
              </a:pPr>
              <a:t>02/12/1447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/>
            </a:lvl1pPr>
          </a:lstStyle>
          <a:p>
            <a:pPr>
              <a:defRPr/>
            </a:pPr>
            <a:fld id="{2C8B7CA6-8317-4632-8C2F-16A0FF6C8D47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36937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65976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02390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8758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61449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764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1529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1794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81000"/>
            <a:ext cx="7696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53518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7696200" cy="4800600"/>
          </a:xfrm>
        </p:spPr>
        <p:txBody>
          <a:bodyPr/>
          <a:lstStyle/>
          <a:p>
            <a:pPr lvl="0"/>
            <a:endParaRPr lang="fa-IR" noProof="0"/>
          </a:p>
        </p:txBody>
      </p:sp>
    </p:spTree>
    <p:extLst>
      <p:ext uri="{BB962C8B-B14F-4D97-AF65-F5344CB8AC3E}">
        <p14:creationId xmlns:p14="http://schemas.microsoft.com/office/powerpoint/2010/main" val="3124647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764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1529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43388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781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4071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9645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86101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8393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675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0943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0637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DRLC0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5" Type="http://schemas.openxmlformats.org/officeDocument/2006/relationships/image" Target="../media/image25.emf"/><Relationship Id="rId4" Type="http://schemas.openxmlformats.org/officeDocument/2006/relationships/customXml" Target="../ink/ink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25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customXml" Target="../ink/ink28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4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customXml" Target="../ink/ink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customXml" Target="../ink/ink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5" Type="http://schemas.openxmlformats.org/officeDocument/2006/relationships/image" Target="../media/image48.emf"/><Relationship Id="rId4" Type="http://schemas.openxmlformats.org/officeDocument/2006/relationships/customXml" Target="../ink/ink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55.emf"/><Relationship Id="rId18" Type="http://schemas.openxmlformats.org/officeDocument/2006/relationships/customXml" Target="../ink/ink51.xml"/><Relationship Id="rId3" Type="http://schemas.openxmlformats.org/officeDocument/2006/relationships/image" Target="../media/image50.emf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48.xml"/><Relationship Id="rId17" Type="http://schemas.openxmlformats.org/officeDocument/2006/relationships/image" Target="../media/image57.emf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10" Type="http://schemas.openxmlformats.org/officeDocument/2006/relationships/customXml" Target="../ink/ink47.xml"/><Relationship Id="rId19" Type="http://schemas.openxmlformats.org/officeDocument/2006/relationships/image" Target="../media/image58.emf"/><Relationship Id="rId4" Type="http://schemas.openxmlformats.org/officeDocument/2006/relationships/customXml" Target="../ink/ink44.xml"/><Relationship Id="rId9" Type="http://schemas.openxmlformats.org/officeDocument/2006/relationships/image" Target="../media/image53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3" Type="http://schemas.openxmlformats.org/officeDocument/2006/relationships/image" Target="../media/image52.emf"/><Relationship Id="rId7" Type="http://schemas.openxmlformats.org/officeDocument/2006/relationships/image" Target="../media/image61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5" Type="http://schemas.openxmlformats.org/officeDocument/2006/relationships/image" Target="../media/image53.emf"/><Relationship Id="rId4" Type="http://schemas.openxmlformats.org/officeDocument/2006/relationships/customXml" Target="../ink/ink55.xml"/><Relationship Id="rId9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customXml" Target="../ink/ink12.xml"/><Relationship Id="rId17" Type="http://schemas.openxmlformats.org/officeDocument/2006/relationships/image" Target="../media/image16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2.emf"/><Relationship Id="rId14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1101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641892" y="557758"/>
              <a:ext cx="8188560" cy="5484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12" y="551638"/>
                <a:ext cx="8213040" cy="55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/>
              <p14:cNvContentPartPr/>
              <p14:nvPr/>
            </p14:nvContentPartPr>
            <p14:xfrm>
              <a:off x="5852532" y="3046798"/>
              <a:ext cx="983520" cy="565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12" y="3037078"/>
                <a:ext cx="1007280" cy="5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6446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54892" y="214318"/>
              <a:ext cx="7684920" cy="619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12" y="206398"/>
                <a:ext cx="7702920" cy="62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" name="Ink 83"/>
              <p14:cNvContentPartPr/>
              <p14:nvPr/>
            </p14:nvContentPartPr>
            <p14:xfrm>
              <a:off x="2363772" y="2681038"/>
              <a:ext cx="123120" cy="9918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2252" y="2670598"/>
                <a:ext cx="15264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2567172" y="5010238"/>
              <a:ext cx="186120" cy="12340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9612" y="5000878"/>
                <a:ext cx="205560" cy="12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4771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6106044" cy="601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052839" y="391438"/>
              <a:ext cx="483840" cy="333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2759" y="380278"/>
                <a:ext cx="510120" cy="33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6505719" y="3899998"/>
              <a:ext cx="339480" cy="23209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7439" y="3890278"/>
                <a:ext cx="360000" cy="23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9" name="Ink 78"/>
              <p14:cNvContentPartPr/>
              <p14:nvPr/>
            </p14:nvContentPartPr>
            <p14:xfrm>
              <a:off x="6657639" y="398638"/>
              <a:ext cx="2212200" cy="49795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5759" y="392158"/>
                <a:ext cx="2230920" cy="49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7665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04800"/>
            <a:ext cx="7695929" cy="419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5291079" y="3145798"/>
              <a:ext cx="2014200" cy="3256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399" y="3137158"/>
                <a:ext cx="2027520" cy="32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5621199" y="2670238"/>
              <a:ext cx="2556000" cy="1855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6879" y="2660158"/>
                <a:ext cx="2568240" cy="18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3556599" y="4650598"/>
              <a:ext cx="4851000" cy="2119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3279" y="4638718"/>
                <a:ext cx="4876920" cy="21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0461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03039" y="77878"/>
              <a:ext cx="6255360" cy="114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7559" y="69238"/>
                <a:ext cx="628200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0749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96439" y="-103562"/>
              <a:ext cx="7220880" cy="2227479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6719" y="-111483"/>
                <a:ext cx="7240320" cy="22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9642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3678"/>
            <a:ext cx="8172738" cy="41899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38759" y="273358"/>
              <a:ext cx="2607840" cy="67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0479" y="268678"/>
                <a:ext cx="262440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4947639" y="532558"/>
              <a:ext cx="585720" cy="1221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7199" y="523558"/>
                <a:ext cx="603000" cy="12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5628759" y="1223038"/>
              <a:ext cx="11880" cy="1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9039" y="1213678"/>
                <a:ext cx="309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6104679" y="562798"/>
              <a:ext cx="1053720" cy="423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9639" y="554878"/>
                <a:ext cx="10684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4297119" y="718318"/>
              <a:ext cx="93240" cy="345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88119" y="707518"/>
                <a:ext cx="11268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6987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36"/>
            <a:ext cx="594318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10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6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657519" y="202798"/>
              <a:ext cx="8188560" cy="5401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039" y="198838"/>
                <a:ext cx="8204760" cy="54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2440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342332" y="907678"/>
              <a:ext cx="1912680" cy="2275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9372" y="897598"/>
                <a:ext cx="1931400" cy="23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6013452" y="548398"/>
              <a:ext cx="143640" cy="650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3372" y="540118"/>
                <a:ext cx="16092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5220372" y="2110438"/>
              <a:ext cx="190800" cy="149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1012" y="2099278"/>
                <a:ext cx="2098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217892" y="844678"/>
              <a:ext cx="5731920" cy="4116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8172" y="838198"/>
                <a:ext cx="5748120" cy="41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36980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/>
              <p14:cNvContentPartPr/>
              <p14:nvPr/>
            </p14:nvContentPartPr>
            <p14:xfrm>
              <a:off x="501999" y="-117962"/>
              <a:ext cx="7945920" cy="6037719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519" y="-128042"/>
                <a:ext cx="7963200" cy="605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" name="Ink 81"/>
              <p14:cNvContentPartPr/>
              <p14:nvPr/>
            </p14:nvContentPartPr>
            <p14:xfrm>
              <a:off x="1026879" y="3959197"/>
              <a:ext cx="846720" cy="12099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159" y="3951997"/>
                <a:ext cx="867600" cy="12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4360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25799" y="401518"/>
              <a:ext cx="7763760" cy="5313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079" y="391078"/>
                <a:ext cx="7787520" cy="53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3452199" y="3836638"/>
              <a:ext cx="393840" cy="26341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2479" y="3829078"/>
                <a:ext cx="417240" cy="26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6" name="Ink 95"/>
              <p14:cNvContentPartPr/>
              <p14:nvPr/>
            </p14:nvContentPartPr>
            <p14:xfrm>
              <a:off x="1241799" y="6382198"/>
              <a:ext cx="129240" cy="8794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0279" y="6373558"/>
                <a:ext cx="151200" cy="8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2956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48360" y="192718"/>
              <a:ext cx="7717599" cy="3451872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7920" y="184078"/>
                <a:ext cx="7736679" cy="3467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42160" y="2553587"/>
              <a:ext cx="252699" cy="1530011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2441" y="2546027"/>
                <a:ext cx="276097" cy="1550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392639" y="2145718"/>
              <a:ext cx="0" cy="3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427559" y="3026278"/>
              <a:ext cx="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1353840" y="1977240"/>
              <a:ext cx="103959" cy="3124438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7005" y="1970400"/>
                <a:ext cx="119427" cy="3140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1481280" y="4386358"/>
              <a:ext cx="7213599" cy="12798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0480" y="4377718"/>
                <a:ext cx="7235199" cy="12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2424480" y="4032467"/>
              <a:ext cx="83139" cy="511211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2963" y="4023827"/>
                <a:ext cx="105093" cy="528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7624239" y="516718"/>
              <a:ext cx="811800" cy="593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12719" y="509878"/>
                <a:ext cx="83196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/>
              <p14:cNvContentPartPr/>
              <p14:nvPr/>
            </p14:nvContentPartPr>
            <p14:xfrm>
              <a:off x="7300239" y="1223038"/>
              <a:ext cx="1491120" cy="973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9439" y="1213678"/>
                <a:ext cx="151236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/>
              <p14:cNvContentPartPr/>
              <p14:nvPr/>
            </p14:nvContentPartPr>
            <p14:xfrm>
              <a:off x="8180439" y="3498238"/>
              <a:ext cx="503640" cy="4766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67479" y="3489238"/>
                <a:ext cx="5274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Ink 86"/>
              <p14:cNvContentPartPr/>
              <p14:nvPr/>
            </p14:nvContentPartPr>
            <p14:xfrm>
              <a:off x="7574559" y="2425798"/>
              <a:ext cx="1097280" cy="688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6999" y="2414638"/>
                <a:ext cx="1114560" cy="7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0381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392639" y="2145718"/>
              <a:ext cx="0" cy="3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427559" y="3026278"/>
              <a:ext cx="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248360" y="257518"/>
              <a:ext cx="7552719" cy="610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7920" y="248518"/>
                <a:ext cx="7569639" cy="61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1353840" y="1977238"/>
              <a:ext cx="103959" cy="3124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005" y="1970398"/>
                <a:ext cx="119427" cy="31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872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191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13052" y="211438"/>
              <a:ext cx="6894000" cy="3497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6852" y="201358"/>
                <a:ext cx="6916680" cy="35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8768532" y="161038"/>
              <a:ext cx="541080" cy="1009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7372" y="149518"/>
                <a:ext cx="56376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5473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230492" y="5192038"/>
              <a:ext cx="6753240" cy="1139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8612" y="5184478"/>
                <a:ext cx="677088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160012" y="1828558"/>
              <a:ext cx="4238280" cy="57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172" y="1821358"/>
                <a:ext cx="425556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126812" y="591598"/>
              <a:ext cx="1043280" cy="3726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572" y="583318"/>
                <a:ext cx="1065960" cy="37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7848732" y="764038"/>
              <a:ext cx="808200" cy="862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36852" y="754318"/>
                <a:ext cx="82800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4245852" y="1057798"/>
              <a:ext cx="622080" cy="6609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5412" y="1052758"/>
                <a:ext cx="6426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626572" y="3555838"/>
              <a:ext cx="3645720" cy="401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6852" y="3550078"/>
                <a:ext cx="36644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4014372" y="4045078"/>
              <a:ext cx="861120" cy="701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02492" y="4037158"/>
                <a:ext cx="88092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/>
              <p14:cNvContentPartPr/>
              <p14:nvPr/>
            </p14:nvContentPartPr>
            <p14:xfrm>
              <a:off x="6629052" y="2217718"/>
              <a:ext cx="636120" cy="18118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1132" y="2206558"/>
                <a:ext cx="653760" cy="18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668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784092" y="113878"/>
              <a:ext cx="7565760" cy="64328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132" y="104158"/>
                <a:ext cx="7587720" cy="64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5987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509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2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68972" y="-16442"/>
              <a:ext cx="7698600" cy="589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452" y="-26522"/>
                <a:ext cx="7720200" cy="59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514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26412" y="181198"/>
              <a:ext cx="7232040" cy="546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332" y="169678"/>
                <a:ext cx="7252920" cy="54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9" name="Ink 88"/>
              <p14:cNvContentPartPr/>
              <p14:nvPr/>
            </p14:nvContentPartPr>
            <p14:xfrm>
              <a:off x="2321652" y="1961398"/>
              <a:ext cx="0" cy="334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211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tebook">
  <a:themeElements>
    <a:clrScheme name="Noteboo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9966FF"/>
      </a:folHlink>
    </a:clrScheme>
    <a:fontScheme name="Notebook">
      <a:majorFont>
        <a:latin typeface="Arial"/>
        <a:ea typeface=""/>
        <a:cs typeface="B Mitra"/>
      </a:majorFont>
      <a:minorFont>
        <a:latin typeface="Arial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FF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99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9245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Calibri</vt:lpstr>
      <vt:lpstr>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daruosh nikmehr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</dc:title>
  <dc:creator>Ghasem Mohammadi</dc:creator>
  <cp:lastModifiedBy>parsaPC</cp:lastModifiedBy>
  <cp:revision>1080</cp:revision>
  <dcterms:created xsi:type="dcterms:W3CDTF">2007-07-26T06:05:04Z</dcterms:created>
  <dcterms:modified xsi:type="dcterms:W3CDTF">2026-05-18T09:45:04Z</dcterms:modified>
</cp:coreProperties>
</file>